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6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7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8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5" r:id="rId4"/>
    <p:sldMasterId id="2147483697" r:id="rId5"/>
    <p:sldMasterId id="2147483710" r:id="rId6"/>
    <p:sldMasterId id="2147483722" r:id="rId7"/>
    <p:sldMasterId id="2147483735" r:id="rId8"/>
    <p:sldMasterId id="2147483747" r:id="rId9"/>
  </p:sldMasterIdLst>
  <p:sldIdLst>
    <p:sldId id="268" r:id="rId10"/>
    <p:sldId id="266" r:id="rId11"/>
    <p:sldId id="267" r:id="rId12"/>
    <p:sldId id="265" r:id="rId13"/>
    <p:sldId id="256" r:id="rId14"/>
    <p:sldId id="261" r:id="rId15"/>
    <p:sldId id="257" r:id="rId16"/>
    <p:sldId id="258" r:id="rId17"/>
    <p:sldId id="259" r:id="rId18"/>
    <p:sldId id="260" r:id="rId19"/>
    <p:sldId id="263" r:id="rId20"/>
    <p:sldId id="264" r:id="rId21"/>
    <p:sldId id="269" r:id="rId22"/>
    <p:sldId id="262" r:id="rId23"/>
    <p:sldId id="270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881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79475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 userDrawn="1"/>
        </p:nvSpPr>
        <p:spPr bwMode="auto">
          <a:xfrm>
            <a:off x="11321146" y="735235"/>
            <a:ext cx="4076582" cy="361305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7" name="Freeform 5"/>
          <p:cNvSpPr>
            <a:spLocks/>
          </p:cNvSpPr>
          <p:nvPr userDrawn="1"/>
        </p:nvSpPr>
        <p:spPr bwMode="auto">
          <a:xfrm>
            <a:off x="11817774" y="4522656"/>
            <a:ext cx="1597760" cy="141608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8" name="Freeform 5"/>
          <p:cNvSpPr>
            <a:spLocks/>
          </p:cNvSpPr>
          <p:nvPr userDrawn="1"/>
        </p:nvSpPr>
        <p:spPr bwMode="auto">
          <a:xfrm>
            <a:off x="-1617679" y="1244414"/>
            <a:ext cx="2112851" cy="187260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9" name="Freeform 5"/>
          <p:cNvSpPr>
            <a:spLocks/>
          </p:cNvSpPr>
          <p:nvPr userDrawn="1"/>
        </p:nvSpPr>
        <p:spPr bwMode="auto">
          <a:xfrm>
            <a:off x="-2694577" y="3244093"/>
            <a:ext cx="3540936" cy="3138311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6512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4846357" y="6463732"/>
            <a:ext cx="3866153" cy="297133"/>
            <a:chOff x="3983439" y="6435154"/>
            <a:chExt cx="3866153" cy="297133"/>
          </a:xfrm>
        </p:grpSpPr>
        <p:sp>
          <p:nvSpPr>
            <p:cNvPr id="8" name="TextBox 19"/>
            <p:cNvSpPr txBox="1"/>
            <p:nvPr userDrawn="1"/>
          </p:nvSpPr>
          <p:spPr>
            <a:xfrm>
              <a:off x="4342408" y="6435154"/>
              <a:ext cx="3507184" cy="297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13232">
                <a:lnSpc>
                  <a:spcPct val="150000"/>
                </a:lnSpc>
              </a:pPr>
              <a:r>
                <a:rPr lang="en-US" sz="10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http://xiaoer.yanj.cn/</a:t>
              </a:r>
              <a:endParaRPr lang="bg-BG" sz="1000" dirty="0">
                <a:solidFill>
                  <a:srgbClr val="56565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9" name="Oval 25"/>
            <p:cNvSpPr/>
            <p:nvPr userDrawn="1"/>
          </p:nvSpPr>
          <p:spPr>
            <a:xfrm>
              <a:off x="5438102" y="6587736"/>
              <a:ext cx="55320" cy="55320"/>
            </a:xfrm>
            <a:prstGeom prst="ellipse">
              <a:avLst/>
            </a:prstGeom>
            <a:solidFill>
              <a:srgbClr val="56565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13232">
                <a:defRPr/>
              </a:pPr>
              <a:endParaRPr lang="bg-BG" sz="1404" kern="0" smtClean="0">
                <a:solidFill>
                  <a:srgbClr val="565656"/>
                </a:solidFill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3983439" y="6500260"/>
              <a:ext cx="152638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杜小二</a:t>
              </a:r>
              <a:r>
                <a:rPr lang="en-US" altLang="zh-CN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PPT</a:t>
              </a:r>
              <a:r>
                <a:rPr lang="zh-CN" altLang="en-US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工作室荣誉出品</a:t>
              </a:r>
              <a:r>
                <a:rPr lang="en-US" altLang="zh-CN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endParaRPr lang="zh-CN" altLang="en-US" sz="9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557300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102922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537295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56604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283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7086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1264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693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071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43768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845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93326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8671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224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9600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046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4974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3398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284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79289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9915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55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1725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2853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47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9835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7732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0352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72137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00702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80461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3107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3477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9971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26946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648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18227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52199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305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97085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61647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44455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006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97380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84360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66662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099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931112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22584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77734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0814934" y="6547684"/>
            <a:ext cx="650995" cy="220663"/>
            <a:chOff x="11370388" y="6559227"/>
            <a:chExt cx="650995" cy="220663"/>
          </a:xfrm>
          <a:solidFill>
            <a:schemeClr val="bg1">
              <a:lumMod val="50000"/>
            </a:schemeClr>
          </a:solidFill>
        </p:grpSpPr>
        <p:grpSp>
          <p:nvGrpSpPr>
            <p:cNvPr id="6" name="Group 56"/>
            <p:cNvGrpSpPr/>
            <p:nvPr/>
          </p:nvGrpSpPr>
          <p:grpSpPr>
            <a:xfrm>
              <a:off x="11807070" y="6559227"/>
              <a:ext cx="214313" cy="220663"/>
              <a:chOff x="7015550" y="2614882"/>
              <a:chExt cx="214313" cy="220663"/>
            </a:xfrm>
            <a:grpFill/>
          </p:grpSpPr>
          <p:sp>
            <p:nvSpPr>
              <p:cNvPr id="10" name="Freeform 5">
                <a:hlinkClick r:id="" action="ppaction://hlinkshowjump?jump=nextslide"/>
              </p:cNvPr>
              <p:cNvSpPr>
                <a:spLocks noEditPoints="1"/>
              </p:cNvSpPr>
              <p:nvPr userDrawn="1"/>
            </p:nvSpPr>
            <p:spPr bwMode="auto">
              <a:xfrm>
                <a:off x="7015550" y="2614882"/>
                <a:ext cx="214313" cy="220663"/>
              </a:xfrm>
              <a:custGeom>
                <a:avLst/>
                <a:gdLst>
                  <a:gd name="T0" fmla="*/ 28 w 56"/>
                  <a:gd name="T1" fmla="*/ 4 h 56"/>
                  <a:gd name="T2" fmla="*/ 52 w 56"/>
                  <a:gd name="T3" fmla="*/ 28 h 56"/>
                  <a:gd name="T4" fmla="*/ 28 w 56"/>
                  <a:gd name="T5" fmla="*/ 52 h 56"/>
                  <a:gd name="T6" fmla="*/ 4 w 56"/>
                  <a:gd name="T7" fmla="*/ 28 h 56"/>
                  <a:gd name="T8" fmla="*/ 28 w 56"/>
                  <a:gd name="T9" fmla="*/ 4 h 56"/>
                  <a:gd name="T10" fmla="*/ 28 w 56"/>
                  <a:gd name="T11" fmla="*/ 0 h 56"/>
                  <a:gd name="T12" fmla="*/ 0 w 56"/>
                  <a:gd name="T13" fmla="*/ 28 h 56"/>
                  <a:gd name="T14" fmla="*/ 28 w 56"/>
                  <a:gd name="T15" fmla="*/ 56 h 56"/>
                  <a:gd name="T16" fmla="*/ 56 w 56"/>
                  <a:gd name="T17" fmla="*/ 28 h 56"/>
                  <a:gd name="T18" fmla="*/ 28 w 56"/>
                  <a:gd name="T19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4"/>
                    </a:moveTo>
                    <a:cubicBezTo>
                      <a:pt x="41" y="4"/>
                      <a:pt x="52" y="15"/>
                      <a:pt x="52" y="28"/>
                    </a:cubicBezTo>
                    <a:cubicBezTo>
                      <a:pt x="52" y="41"/>
                      <a:pt x="41" y="52"/>
                      <a:pt x="28" y="52"/>
                    </a:cubicBezTo>
                    <a:cubicBezTo>
                      <a:pt x="15" y="52"/>
                      <a:pt x="4" y="41"/>
                      <a:pt x="4" y="28"/>
                    </a:cubicBezTo>
                    <a:cubicBezTo>
                      <a:pt x="4" y="15"/>
                      <a:pt x="15" y="4"/>
                      <a:pt x="28" y="4"/>
                    </a:cubicBezTo>
                    <a:moveTo>
                      <a:pt x="28" y="0"/>
                    </a:moveTo>
                    <a:cubicBezTo>
                      <a:pt x="13" y="0"/>
                      <a:pt x="0" y="13"/>
                      <a:pt x="0" y="28"/>
                    </a:cubicBezTo>
                    <a:cubicBezTo>
                      <a:pt x="0" y="43"/>
                      <a:pt x="13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rgbClr val="000000"/>
                  </a:solidFill>
                </a:endParaRPr>
              </a:p>
            </p:txBody>
          </p:sp>
          <p:sp>
            <p:nvSpPr>
              <p:cNvPr id="11" name="Freeform 6">
                <a:hlinkClick r:id="" action="ppaction://hlinkshowjump?jump=nextslide"/>
              </p:cNvPr>
              <p:cNvSpPr>
                <a:spLocks/>
              </p:cNvSpPr>
              <p:nvPr userDrawn="1"/>
            </p:nvSpPr>
            <p:spPr bwMode="auto">
              <a:xfrm>
                <a:off x="7091750" y="2657745"/>
                <a:ext cx="76200" cy="131763"/>
              </a:xfrm>
              <a:custGeom>
                <a:avLst/>
                <a:gdLst>
                  <a:gd name="T0" fmla="*/ 0 w 48"/>
                  <a:gd name="T1" fmla="*/ 70 h 83"/>
                  <a:gd name="T2" fmla="*/ 34 w 48"/>
                  <a:gd name="T3" fmla="*/ 40 h 83"/>
                  <a:gd name="T4" fmla="*/ 0 w 48"/>
                  <a:gd name="T5" fmla="*/ 13 h 83"/>
                  <a:gd name="T6" fmla="*/ 0 w 48"/>
                  <a:gd name="T7" fmla="*/ 0 h 83"/>
                  <a:gd name="T8" fmla="*/ 48 w 48"/>
                  <a:gd name="T9" fmla="*/ 40 h 83"/>
                  <a:gd name="T10" fmla="*/ 0 w 48"/>
                  <a:gd name="T11" fmla="*/ 83 h 83"/>
                  <a:gd name="T12" fmla="*/ 0 w 48"/>
                  <a:gd name="T13" fmla="*/ 7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83">
                    <a:moveTo>
                      <a:pt x="0" y="70"/>
                    </a:moveTo>
                    <a:lnTo>
                      <a:pt x="34" y="40"/>
                    </a:lnTo>
                    <a:lnTo>
                      <a:pt x="0" y="13"/>
                    </a:lnTo>
                    <a:lnTo>
                      <a:pt x="0" y="0"/>
                    </a:lnTo>
                    <a:lnTo>
                      <a:pt x="48" y="40"/>
                    </a:lnTo>
                    <a:lnTo>
                      <a:pt x="0" y="83"/>
                    </a:lnTo>
                    <a:lnTo>
                      <a:pt x="0" y="70"/>
                    </a:lnTo>
                    <a:close/>
                  </a:path>
                </a:pathLst>
              </a:custGeom>
              <a:grpFill/>
              <a:ln w="6350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7" name="Group 62"/>
            <p:cNvGrpSpPr/>
            <p:nvPr/>
          </p:nvGrpSpPr>
          <p:grpSpPr>
            <a:xfrm>
              <a:off x="11370388" y="6559227"/>
              <a:ext cx="214313" cy="220663"/>
              <a:chOff x="7395183" y="3832633"/>
              <a:chExt cx="214313" cy="220663"/>
            </a:xfrm>
            <a:grpFill/>
          </p:grpSpPr>
          <p:sp>
            <p:nvSpPr>
              <p:cNvPr id="8" name="Freeform 7">
                <a:hlinkClick r:id="" action="ppaction://hlinkshowjump?jump=previousslide"/>
              </p:cNvPr>
              <p:cNvSpPr>
                <a:spLocks noEditPoints="1"/>
              </p:cNvSpPr>
              <p:nvPr userDrawn="1"/>
            </p:nvSpPr>
            <p:spPr bwMode="auto">
              <a:xfrm>
                <a:off x="7395183" y="3832633"/>
                <a:ext cx="214313" cy="220663"/>
              </a:xfrm>
              <a:custGeom>
                <a:avLst/>
                <a:gdLst>
                  <a:gd name="T0" fmla="*/ 28 w 56"/>
                  <a:gd name="T1" fmla="*/ 4 h 56"/>
                  <a:gd name="T2" fmla="*/ 52 w 56"/>
                  <a:gd name="T3" fmla="*/ 28 h 56"/>
                  <a:gd name="T4" fmla="*/ 28 w 56"/>
                  <a:gd name="T5" fmla="*/ 52 h 56"/>
                  <a:gd name="T6" fmla="*/ 4 w 56"/>
                  <a:gd name="T7" fmla="*/ 28 h 56"/>
                  <a:gd name="T8" fmla="*/ 28 w 56"/>
                  <a:gd name="T9" fmla="*/ 4 h 56"/>
                  <a:gd name="T10" fmla="*/ 28 w 56"/>
                  <a:gd name="T11" fmla="*/ 0 h 56"/>
                  <a:gd name="T12" fmla="*/ 0 w 56"/>
                  <a:gd name="T13" fmla="*/ 28 h 56"/>
                  <a:gd name="T14" fmla="*/ 28 w 56"/>
                  <a:gd name="T15" fmla="*/ 56 h 56"/>
                  <a:gd name="T16" fmla="*/ 56 w 56"/>
                  <a:gd name="T17" fmla="*/ 28 h 56"/>
                  <a:gd name="T18" fmla="*/ 28 w 56"/>
                  <a:gd name="T19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4"/>
                    </a:moveTo>
                    <a:cubicBezTo>
                      <a:pt x="41" y="4"/>
                      <a:pt x="52" y="15"/>
                      <a:pt x="52" y="28"/>
                    </a:cubicBezTo>
                    <a:cubicBezTo>
                      <a:pt x="52" y="41"/>
                      <a:pt x="41" y="52"/>
                      <a:pt x="28" y="52"/>
                    </a:cubicBezTo>
                    <a:cubicBezTo>
                      <a:pt x="15" y="52"/>
                      <a:pt x="4" y="41"/>
                      <a:pt x="4" y="28"/>
                    </a:cubicBezTo>
                    <a:cubicBezTo>
                      <a:pt x="4" y="15"/>
                      <a:pt x="15" y="4"/>
                      <a:pt x="28" y="4"/>
                    </a:cubicBezTo>
                    <a:moveTo>
                      <a:pt x="28" y="0"/>
                    </a:moveTo>
                    <a:cubicBezTo>
                      <a:pt x="13" y="0"/>
                      <a:pt x="0" y="13"/>
                      <a:pt x="0" y="28"/>
                    </a:cubicBezTo>
                    <a:cubicBezTo>
                      <a:pt x="0" y="43"/>
                      <a:pt x="13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rgbClr val="000000"/>
                  </a:solidFill>
                </a:endParaRPr>
              </a:p>
            </p:txBody>
          </p:sp>
          <p:sp>
            <p:nvSpPr>
              <p:cNvPr id="9" name="Freeform 8">
                <a:hlinkClick r:id="" action="ppaction://hlinkshowjump?jump=previousslide"/>
              </p:cNvPr>
              <p:cNvSpPr>
                <a:spLocks/>
              </p:cNvSpPr>
              <p:nvPr userDrawn="1"/>
            </p:nvSpPr>
            <p:spPr bwMode="auto">
              <a:xfrm>
                <a:off x="7457096" y="3880258"/>
                <a:ext cx="76200" cy="130175"/>
              </a:xfrm>
              <a:custGeom>
                <a:avLst/>
                <a:gdLst>
                  <a:gd name="T0" fmla="*/ 48 w 48"/>
                  <a:gd name="T1" fmla="*/ 12 h 82"/>
                  <a:gd name="T2" fmla="*/ 14 w 48"/>
                  <a:gd name="T3" fmla="*/ 42 h 82"/>
                  <a:gd name="T4" fmla="*/ 48 w 48"/>
                  <a:gd name="T5" fmla="*/ 70 h 82"/>
                  <a:gd name="T6" fmla="*/ 48 w 48"/>
                  <a:gd name="T7" fmla="*/ 82 h 82"/>
                  <a:gd name="T8" fmla="*/ 0 w 48"/>
                  <a:gd name="T9" fmla="*/ 42 h 82"/>
                  <a:gd name="T10" fmla="*/ 48 w 48"/>
                  <a:gd name="T11" fmla="*/ 0 h 82"/>
                  <a:gd name="T12" fmla="*/ 48 w 48"/>
                  <a:gd name="T13" fmla="*/ 1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82">
                    <a:moveTo>
                      <a:pt x="48" y="12"/>
                    </a:moveTo>
                    <a:lnTo>
                      <a:pt x="14" y="42"/>
                    </a:lnTo>
                    <a:lnTo>
                      <a:pt x="48" y="70"/>
                    </a:lnTo>
                    <a:lnTo>
                      <a:pt x="48" y="82"/>
                    </a:lnTo>
                    <a:lnTo>
                      <a:pt x="0" y="42"/>
                    </a:lnTo>
                    <a:lnTo>
                      <a:pt x="48" y="0"/>
                    </a:lnTo>
                    <a:lnTo>
                      <a:pt x="48" y="12"/>
                    </a:lnTo>
                    <a:close/>
                  </a:path>
                </a:pathLst>
              </a:custGeom>
              <a:grpFill/>
              <a:ln w="6350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rgbClr val="000000"/>
                  </a:solidFill>
                </a:endParaRPr>
              </a:p>
            </p:txBody>
          </p:sp>
        </p:grpSp>
      </p:grp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991" r="38451" b="20502"/>
          <a:stretch/>
        </p:blipFill>
        <p:spPr>
          <a:xfrm>
            <a:off x="726617" y="6502493"/>
            <a:ext cx="915172" cy="311044"/>
          </a:xfrm>
          <a:prstGeom prst="rect">
            <a:avLst/>
          </a:prstGeom>
        </p:spPr>
      </p:pic>
      <p:sp>
        <p:nvSpPr>
          <p:cNvPr id="13" name="Rectangle 82"/>
          <p:cNvSpPr/>
          <p:nvPr userDrawn="1"/>
        </p:nvSpPr>
        <p:spPr>
          <a:xfrm>
            <a:off x="3048000" y="6481416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1400" dirty="0" err="1" smtClean="0">
                <a:solidFill>
                  <a:srgbClr val="FFFFFF">
                    <a:lumMod val="50000"/>
                  </a:srgbClr>
                </a:solidFill>
                <a:latin typeface="ITC Avant Garde Std Bk" panose="020B0502020202020204" pitchFamily="34" charset="0"/>
              </a:rPr>
              <a:t>xiaoer.yanj</a:t>
            </a:r>
            <a:r>
              <a:rPr lang="id-ID" sz="1400" dirty="0" smtClean="0">
                <a:solidFill>
                  <a:srgbClr val="FFFFFF">
                    <a:lumMod val="50000"/>
                  </a:srgbClr>
                </a:solidFill>
                <a:latin typeface="ITC Avant Garde Std Bk" panose="020B0502020202020204" pitchFamily="34" charset="0"/>
              </a:rPr>
              <a:t>.com</a:t>
            </a:r>
            <a:endParaRPr lang="id-ID" sz="1200" dirty="0" smtClean="0">
              <a:solidFill>
                <a:srgbClr val="FFFFFF">
                  <a:lumMod val="50000"/>
                </a:srgbClr>
              </a:solidFill>
              <a:latin typeface="ITC Avant Garde Std Bk" panose="020B0502020202020204" pitchFamily="34" charset="0"/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740585" y="6444576"/>
            <a:ext cx="10710830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5028906"/>
      </p:ext>
    </p:extLst>
  </p:cSld>
  <p:clrMapOvr>
    <a:masterClrMapping/>
  </p:clrMapOvr>
  <p:timing>
    <p:tnLst>
      <p:par>
        <p:cTn id="1" dur="indefinite" restart="never" nodeType="tmRoot"/>
      </p:par>
    </p:tnLst>
    <p:bldLst>
      <p:bldP spid="13" grpId="0"/>
      <p:bldP spid="13" grpId="1"/>
      <p:bldP spid="13" grpId="2"/>
      <p:bldP spid="13" grpId="3"/>
      <p:bldP spid="13" grpId="4"/>
      <p:bldP spid="13" grpId="5"/>
      <p:bldP spid="13" grpId="6"/>
      <p:bldP spid="13" grpId="7"/>
      <p:bldP spid="13" grpId="8"/>
      <p:bldP spid="13" grpId="9"/>
      <p:bldP spid="13" grpId="10"/>
      <p:bldP spid="13" grpId="11"/>
      <p:bldP spid="13" grpId="12"/>
    </p:bldLst>
  </p:timing>
  <p:extLst mod="1">
    <p:ext uri="{DCECCB84-F9BA-43D5-87BE-67443E8EF086}">
      <p15:sldGuideLst xmlns:p15="http://schemas.microsoft.com/office/powerpoint/2012/main">
        <p15:guide id="1" orient="horz" pos="2999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124576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999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22457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54516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51010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1701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1522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61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784974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55868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752524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814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77072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ounded Rectangle 24"/>
          <p:cNvSpPr/>
          <p:nvPr userDrawn="1"/>
        </p:nvSpPr>
        <p:spPr>
          <a:xfrm>
            <a:off x="829345" y="6548700"/>
            <a:ext cx="485546" cy="201864"/>
          </a:xfrm>
          <a:prstGeom prst="roundRect">
            <a:avLst>
              <a:gd name="adj" fmla="val 50000"/>
            </a:avLst>
          </a:prstGeom>
          <a:solidFill>
            <a:srgbClr val="4454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13232">
              <a:defRPr/>
            </a:pPr>
            <a:endParaRPr lang="bg-BG" sz="1404" kern="0">
              <a:solidFill>
                <a:srgbClr val="297F9D"/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58180" y="6511047"/>
            <a:ext cx="635855" cy="278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100" b="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13232">
              <a:defRPr/>
            </a:pPr>
            <a:fld id="{48F63A3B-78C7-47BE-AE5E-E10140E04643}" type="slidenum">
              <a:rPr lang="en-US" smtClean="0">
                <a:solidFill>
                  <a:srgbClr val="FAFAFA"/>
                </a:solidFill>
              </a:rPr>
              <a:pPr defTabSz="713232">
                <a:defRPr/>
              </a:pPr>
              <a:t>‹#›</a:t>
            </a:fld>
            <a:endParaRPr lang="en-US" dirty="0">
              <a:solidFill>
                <a:srgbClr val="FAFAFA"/>
              </a:solidFill>
            </a:endParaRPr>
          </a:p>
        </p:txBody>
      </p:sp>
      <p:sp>
        <p:nvSpPr>
          <p:cNvPr id="7" name="Rounded Rectangle 14"/>
          <p:cNvSpPr/>
          <p:nvPr userDrawn="1"/>
        </p:nvSpPr>
        <p:spPr>
          <a:xfrm flipV="1">
            <a:off x="830591" y="6410911"/>
            <a:ext cx="10603230" cy="55320"/>
          </a:xfrm>
          <a:prstGeom prst="roundRect">
            <a:avLst>
              <a:gd name="adj" fmla="val 50000"/>
            </a:avLst>
          </a:prstGeom>
          <a:solidFill>
            <a:srgbClr val="FAFAFA">
              <a:lumMod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13232">
              <a:defRPr/>
            </a:pPr>
            <a:endParaRPr lang="bg-BG" sz="1404" kern="0">
              <a:solidFill>
                <a:srgbClr val="9BBC57"/>
              </a:solidFill>
            </a:endParaRPr>
          </a:p>
        </p:txBody>
      </p:sp>
      <p:sp>
        <p:nvSpPr>
          <p:cNvPr id="8" name="Freeform 539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11218987" y="6551903"/>
            <a:ext cx="213298" cy="21405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rgbClr val="FAFAFA">
              <a:lumMod val="9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>
              <a:solidFill>
                <a:srgbClr val="297F9D">
                  <a:lumMod val="85000"/>
                </a:srgbClr>
              </a:solidFill>
            </a:endParaRPr>
          </a:p>
        </p:txBody>
      </p:sp>
      <p:sp>
        <p:nvSpPr>
          <p:cNvPr id="9" name="Freeform 539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 flipH="1">
            <a:off x="10975697" y="6551903"/>
            <a:ext cx="213298" cy="21405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rgbClr val="FAFAFA">
              <a:lumMod val="9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>
              <a:solidFill>
                <a:srgbClr val="297F9D">
                  <a:lumMod val="85000"/>
                </a:srgbClr>
              </a:solidFill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4846357" y="6463732"/>
            <a:ext cx="3866153" cy="297133"/>
            <a:chOff x="3983439" y="6435154"/>
            <a:chExt cx="3866153" cy="297133"/>
          </a:xfrm>
        </p:grpSpPr>
        <p:sp>
          <p:nvSpPr>
            <p:cNvPr id="11" name="TextBox 19"/>
            <p:cNvSpPr txBox="1"/>
            <p:nvPr userDrawn="1"/>
          </p:nvSpPr>
          <p:spPr>
            <a:xfrm>
              <a:off x="4342408" y="6435154"/>
              <a:ext cx="3507184" cy="297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13232">
                <a:lnSpc>
                  <a:spcPct val="150000"/>
                </a:lnSpc>
              </a:pPr>
              <a:r>
                <a:rPr lang="en-US" sz="10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http://xiaoer.yanj.cn/</a:t>
              </a:r>
              <a:endParaRPr lang="bg-BG" sz="1000" dirty="0">
                <a:solidFill>
                  <a:srgbClr val="56565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2" name="Oval 25"/>
            <p:cNvSpPr/>
            <p:nvPr userDrawn="1"/>
          </p:nvSpPr>
          <p:spPr>
            <a:xfrm>
              <a:off x="5438102" y="6587736"/>
              <a:ext cx="55320" cy="55320"/>
            </a:xfrm>
            <a:prstGeom prst="ellipse">
              <a:avLst/>
            </a:prstGeom>
            <a:solidFill>
              <a:srgbClr val="56565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13232">
                <a:defRPr/>
              </a:pPr>
              <a:endParaRPr lang="bg-BG" sz="1404" kern="0">
                <a:solidFill>
                  <a:srgbClr val="565656"/>
                </a:solidFill>
              </a:endParaRPr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3983439" y="6500260"/>
              <a:ext cx="152638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杜小二</a:t>
              </a:r>
              <a:r>
                <a:rPr lang="en-US" altLang="zh-CN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PPT</a:t>
              </a:r>
              <a:r>
                <a:rPr lang="zh-CN" altLang="en-US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工作室荣誉出品</a:t>
              </a:r>
              <a:r>
                <a:rPr lang="en-US" altLang="zh-CN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endParaRPr lang="zh-CN" altLang="en-US" sz="9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080194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54947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40349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30315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34026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0901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856412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08516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04789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06682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51631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74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24"/>
          <p:cNvSpPr/>
          <p:nvPr userDrawn="1"/>
        </p:nvSpPr>
        <p:spPr>
          <a:xfrm>
            <a:off x="829345" y="6548700"/>
            <a:ext cx="485546" cy="201864"/>
          </a:xfrm>
          <a:prstGeom prst="roundRect">
            <a:avLst>
              <a:gd name="adj" fmla="val 50000"/>
            </a:avLst>
          </a:prstGeom>
          <a:solidFill>
            <a:srgbClr val="4454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13232">
              <a:defRPr/>
            </a:pPr>
            <a:endParaRPr lang="bg-BG" sz="1404" kern="0" smtClean="0">
              <a:solidFill>
                <a:srgbClr val="297F9D"/>
              </a:solidFill>
            </a:endParaRPr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758180" y="6511047"/>
            <a:ext cx="635855" cy="278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100" b="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13232">
              <a:defRPr/>
            </a:pPr>
            <a:fld id="{48F63A3B-78C7-47BE-AE5E-E10140E04643}" type="slidenum">
              <a:rPr lang="en-US" smtClean="0">
                <a:solidFill>
                  <a:srgbClr val="FAFAFA"/>
                </a:solidFill>
              </a:rPr>
              <a:pPr defTabSz="713232">
                <a:defRPr/>
              </a:pPr>
              <a:t>‹#›</a:t>
            </a:fld>
            <a:endParaRPr lang="en-US" dirty="0">
              <a:solidFill>
                <a:srgbClr val="FAFAFA"/>
              </a:solidFill>
            </a:endParaRPr>
          </a:p>
        </p:txBody>
      </p:sp>
      <p:sp>
        <p:nvSpPr>
          <p:cNvPr id="14" name="Rounded Rectangle 14"/>
          <p:cNvSpPr/>
          <p:nvPr userDrawn="1"/>
        </p:nvSpPr>
        <p:spPr>
          <a:xfrm flipV="1">
            <a:off x="830591" y="6410911"/>
            <a:ext cx="10603230" cy="55320"/>
          </a:xfrm>
          <a:prstGeom prst="roundRect">
            <a:avLst>
              <a:gd name="adj" fmla="val 50000"/>
            </a:avLst>
          </a:prstGeom>
          <a:solidFill>
            <a:srgbClr val="FAFAFA">
              <a:lumMod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13232">
              <a:defRPr/>
            </a:pPr>
            <a:endParaRPr lang="bg-BG" sz="1404" kern="0" smtClean="0">
              <a:solidFill>
                <a:srgbClr val="9BBC57"/>
              </a:solidFill>
            </a:endParaRPr>
          </a:p>
        </p:txBody>
      </p:sp>
      <p:sp>
        <p:nvSpPr>
          <p:cNvPr id="15" name="Freeform 539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11218987" y="6551903"/>
            <a:ext cx="213298" cy="21405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rgbClr val="FAFAFA">
              <a:lumMod val="9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 smtClean="0">
              <a:solidFill>
                <a:srgbClr val="297F9D">
                  <a:lumMod val="85000"/>
                </a:srgbClr>
              </a:solidFill>
            </a:endParaRPr>
          </a:p>
        </p:txBody>
      </p:sp>
      <p:sp>
        <p:nvSpPr>
          <p:cNvPr id="16" name="Freeform 539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 flipH="1">
            <a:off x="10975697" y="6551903"/>
            <a:ext cx="213298" cy="21405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rgbClr val="FAFAFA">
              <a:lumMod val="9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 smtClean="0">
              <a:solidFill>
                <a:srgbClr val="297F9D">
                  <a:lumMod val="85000"/>
                </a:srgbClr>
              </a:solidFill>
            </a:endParaRPr>
          </a:p>
        </p:txBody>
      </p:sp>
      <p:grpSp>
        <p:nvGrpSpPr>
          <p:cNvPr id="21" name="组合 20"/>
          <p:cNvGrpSpPr/>
          <p:nvPr userDrawn="1"/>
        </p:nvGrpSpPr>
        <p:grpSpPr>
          <a:xfrm>
            <a:off x="4846357" y="6463732"/>
            <a:ext cx="3866153" cy="297133"/>
            <a:chOff x="3983439" y="6435154"/>
            <a:chExt cx="3866153" cy="297133"/>
          </a:xfrm>
        </p:grpSpPr>
        <p:sp>
          <p:nvSpPr>
            <p:cNvPr id="17" name="TextBox 19"/>
            <p:cNvSpPr txBox="1"/>
            <p:nvPr userDrawn="1"/>
          </p:nvSpPr>
          <p:spPr>
            <a:xfrm>
              <a:off x="4342408" y="6435154"/>
              <a:ext cx="3507184" cy="297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13232">
                <a:lnSpc>
                  <a:spcPct val="150000"/>
                </a:lnSpc>
              </a:pPr>
              <a:r>
                <a:rPr lang="en-US" sz="10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http://xiaoer.yanj.cn/</a:t>
              </a:r>
              <a:endParaRPr lang="bg-BG" sz="1000" dirty="0">
                <a:solidFill>
                  <a:srgbClr val="56565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8" name="Oval 25"/>
            <p:cNvSpPr/>
            <p:nvPr userDrawn="1"/>
          </p:nvSpPr>
          <p:spPr>
            <a:xfrm>
              <a:off x="5438102" y="6587736"/>
              <a:ext cx="55320" cy="55320"/>
            </a:xfrm>
            <a:prstGeom prst="ellipse">
              <a:avLst/>
            </a:prstGeom>
            <a:solidFill>
              <a:srgbClr val="56565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13232">
                <a:defRPr/>
              </a:pPr>
              <a:endParaRPr lang="bg-BG" sz="1404" kern="0" smtClean="0">
                <a:solidFill>
                  <a:srgbClr val="565656"/>
                </a:solidFill>
              </a:endParaRPr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3983439" y="6500260"/>
              <a:ext cx="152638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杜小二</a:t>
              </a:r>
              <a:r>
                <a:rPr lang="en-US" altLang="zh-CN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PPT</a:t>
              </a:r>
              <a:r>
                <a:rPr lang="zh-CN" altLang="en-US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工作室荣誉出品</a:t>
              </a:r>
              <a:r>
                <a:rPr lang="en-US" altLang="zh-CN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endParaRPr lang="zh-CN" altLang="en-US" sz="9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4973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449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67719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2356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728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31891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93648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438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47294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09371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956718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6310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11038082" y="-661973"/>
            <a:ext cx="472687" cy="1243420"/>
          </a:xfrm>
          <a:prstGeom prst="roundRect">
            <a:avLst>
              <a:gd name="adj" fmla="val 50000"/>
            </a:avLst>
          </a:prstGeom>
          <a:solidFill>
            <a:srgbClr val="FBFBFB"/>
          </a:solidFill>
          <a:ln>
            <a:noFill/>
          </a:ln>
          <a:effectLst>
            <a:outerShdw blurRad="50800" dist="254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10956497" y="213736"/>
            <a:ext cx="635855" cy="278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100" b="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13232">
              <a:defRPr/>
            </a:pPr>
            <a:fld id="{48F63A3B-78C7-47BE-AE5E-E10140E04643}" type="slidenum">
              <a:rPr lang="en-US" sz="1600" smtClean="0">
                <a:solidFill>
                  <a:srgbClr val="FFFFFF">
                    <a:lumMod val="50000"/>
                  </a:srgbClr>
                </a:solidFill>
                <a:latin typeface="ITC Avant Garde Std Bk" panose="020B0502020202020204" pitchFamily="34" charset="0"/>
              </a:rPr>
              <a:pPr defTabSz="713232">
                <a:defRPr/>
              </a:pPr>
              <a:t>‹#›</a:t>
            </a:fld>
            <a:endParaRPr lang="en-US" sz="1600" dirty="0">
              <a:solidFill>
                <a:srgbClr val="FFFFFF">
                  <a:lumMod val="50000"/>
                </a:srgb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4135584" y="6463732"/>
            <a:ext cx="3920832" cy="323165"/>
            <a:chOff x="3604958" y="6435154"/>
            <a:chExt cx="3920829" cy="323165"/>
          </a:xfrm>
        </p:grpSpPr>
        <p:sp>
          <p:nvSpPr>
            <p:cNvPr id="10" name="TextBox 19"/>
            <p:cNvSpPr txBox="1"/>
            <p:nvPr userDrawn="1"/>
          </p:nvSpPr>
          <p:spPr>
            <a:xfrm>
              <a:off x="5509819" y="6435154"/>
              <a:ext cx="201596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 defTabSz="713232">
                <a:lnSpc>
                  <a:spcPct val="150000"/>
                </a:lnSpc>
              </a:pPr>
              <a:r>
                <a:rPr lang="en-US" sz="10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http://xiaoer.yanj.cn/</a:t>
              </a:r>
              <a:endParaRPr lang="bg-BG" sz="1000" dirty="0">
                <a:solidFill>
                  <a:srgbClr val="56565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1" name="Oval 25"/>
            <p:cNvSpPr/>
            <p:nvPr userDrawn="1"/>
          </p:nvSpPr>
          <p:spPr>
            <a:xfrm>
              <a:off x="5438102" y="6587736"/>
              <a:ext cx="55320" cy="55320"/>
            </a:xfrm>
            <a:prstGeom prst="ellipse">
              <a:avLst/>
            </a:prstGeom>
            <a:solidFill>
              <a:srgbClr val="56565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dist" defTabSz="713232">
                <a:defRPr/>
              </a:pPr>
              <a:endParaRPr lang="bg-BG" sz="1404" kern="0">
                <a:solidFill>
                  <a:srgbClr val="565656"/>
                </a:solidFill>
              </a:endParaRPr>
            </a:p>
          </p:txBody>
        </p:sp>
        <p:sp>
          <p:nvSpPr>
            <p:cNvPr id="12" name="矩形 11"/>
            <p:cNvSpPr/>
            <p:nvPr userDrawn="1"/>
          </p:nvSpPr>
          <p:spPr>
            <a:xfrm>
              <a:off x="3604958" y="6500260"/>
              <a:ext cx="1821733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杜小二</a:t>
              </a:r>
              <a:r>
                <a:rPr lang="en-US" altLang="zh-CN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PPT</a:t>
              </a:r>
              <a:r>
                <a:rPr lang="zh-CN" altLang="en-US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工作室荣誉出品</a:t>
              </a:r>
              <a:r>
                <a:rPr lang="en-US" altLang="zh-CN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endParaRPr lang="zh-CN" altLang="en-US" sz="9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3" name="Rounded Rectangle 14"/>
          <p:cNvSpPr/>
          <p:nvPr userDrawn="1"/>
        </p:nvSpPr>
        <p:spPr>
          <a:xfrm flipV="1">
            <a:off x="830591" y="6424377"/>
            <a:ext cx="10603230" cy="28388"/>
          </a:xfrm>
          <a:prstGeom prst="roundRect">
            <a:avLst>
              <a:gd name="adj" fmla="val 50000"/>
            </a:avLst>
          </a:prstGeom>
          <a:solidFill>
            <a:srgbClr val="FAFAFA">
              <a:lumMod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13232">
              <a:defRPr/>
            </a:pPr>
            <a:endParaRPr lang="bg-BG" sz="1404" kern="0">
              <a:solidFill>
                <a:srgbClr val="9BBC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75929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ounded Rectangle 24"/>
          <p:cNvSpPr/>
          <p:nvPr userDrawn="1"/>
        </p:nvSpPr>
        <p:spPr>
          <a:xfrm>
            <a:off x="829345" y="6548700"/>
            <a:ext cx="485546" cy="201864"/>
          </a:xfrm>
          <a:prstGeom prst="roundRect">
            <a:avLst>
              <a:gd name="adj" fmla="val 50000"/>
            </a:avLst>
          </a:prstGeom>
          <a:solidFill>
            <a:srgbClr val="4454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13232">
              <a:defRPr/>
            </a:pPr>
            <a:endParaRPr lang="bg-BG" sz="1404" kern="0">
              <a:solidFill>
                <a:srgbClr val="297F9D"/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58180" y="6511047"/>
            <a:ext cx="635855" cy="278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100" b="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13232">
              <a:defRPr/>
            </a:pPr>
            <a:fld id="{48F63A3B-78C7-47BE-AE5E-E10140E04643}" type="slidenum">
              <a:rPr lang="en-US" smtClean="0">
                <a:solidFill>
                  <a:srgbClr val="FAFAFA"/>
                </a:solidFill>
              </a:rPr>
              <a:pPr defTabSz="713232">
                <a:defRPr/>
              </a:pPr>
              <a:t>‹#›</a:t>
            </a:fld>
            <a:endParaRPr lang="en-US" dirty="0">
              <a:solidFill>
                <a:srgbClr val="FAFAFA"/>
              </a:solidFill>
            </a:endParaRPr>
          </a:p>
        </p:txBody>
      </p:sp>
      <p:sp>
        <p:nvSpPr>
          <p:cNvPr id="7" name="Rounded Rectangle 14"/>
          <p:cNvSpPr/>
          <p:nvPr userDrawn="1"/>
        </p:nvSpPr>
        <p:spPr>
          <a:xfrm flipV="1">
            <a:off x="830591" y="6410911"/>
            <a:ext cx="10603230" cy="55320"/>
          </a:xfrm>
          <a:prstGeom prst="roundRect">
            <a:avLst>
              <a:gd name="adj" fmla="val 50000"/>
            </a:avLst>
          </a:prstGeom>
          <a:solidFill>
            <a:srgbClr val="FAFAFA">
              <a:lumMod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13232">
              <a:defRPr/>
            </a:pPr>
            <a:endParaRPr lang="bg-BG" sz="1404" kern="0">
              <a:solidFill>
                <a:srgbClr val="9BBC57"/>
              </a:solidFill>
            </a:endParaRPr>
          </a:p>
        </p:txBody>
      </p:sp>
      <p:sp>
        <p:nvSpPr>
          <p:cNvPr id="8" name="Freeform 539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11218987" y="6551903"/>
            <a:ext cx="213298" cy="21405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rgbClr val="FAFAFA">
              <a:lumMod val="9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>
              <a:solidFill>
                <a:srgbClr val="297F9D">
                  <a:lumMod val="85000"/>
                </a:srgbClr>
              </a:solidFill>
            </a:endParaRPr>
          </a:p>
        </p:txBody>
      </p:sp>
      <p:sp>
        <p:nvSpPr>
          <p:cNvPr id="9" name="Freeform 539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 flipH="1">
            <a:off x="10975697" y="6551903"/>
            <a:ext cx="213298" cy="21405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rgbClr val="FAFAFA">
              <a:lumMod val="9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>
              <a:solidFill>
                <a:srgbClr val="297F9D">
                  <a:lumMod val="85000"/>
                </a:srgbClr>
              </a:solidFill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4846357" y="6463732"/>
            <a:ext cx="3866153" cy="297133"/>
            <a:chOff x="3983439" y="6435154"/>
            <a:chExt cx="3866153" cy="297133"/>
          </a:xfrm>
        </p:grpSpPr>
        <p:sp>
          <p:nvSpPr>
            <p:cNvPr id="11" name="TextBox 19"/>
            <p:cNvSpPr txBox="1"/>
            <p:nvPr userDrawn="1"/>
          </p:nvSpPr>
          <p:spPr>
            <a:xfrm>
              <a:off x="4342408" y="6435154"/>
              <a:ext cx="3507184" cy="297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13232">
                <a:lnSpc>
                  <a:spcPct val="150000"/>
                </a:lnSpc>
              </a:pPr>
              <a:r>
                <a:rPr lang="en-US" sz="10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http://xiaoer.yanj.cn/</a:t>
              </a:r>
              <a:endParaRPr lang="bg-BG" sz="1000" dirty="0">
                <a:solidFill>
                  <a:srgbClr val="56565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2" name="Oval 25"/>
            <p:cNvSpPr/>
            <p:nvPr userDrawn="1"/>
          </p:nvSpPr>
          <p:spPr>
            <a:xfrm>
              <a:off x="5438102" y="6587736"/>
              <a:ext cx="55320" cy="55320"/>
            </a:xfrm>
            <a:prstGeom prst="ellipse">
              <a:avLst/>
            </a:prstGeom>
            <a:solidFill>
              <a:srgbClr val="56565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13232">
                <a:defRPr/>
              </a:pPr>
              <a:endParaRPr lang="bg-BG" sz="1404" kern="0">
                <a:solidFill>
                  <a:srgbClr val="565656"/>
                </a:solidFill>
              </a:endParaRPr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3983439" y="6500260"/>
              <a:ext cx="152638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杜小二</a:t>
              </a:r>
              <a:r>
                <a:rPr lang="en-US" altLang="zh-CN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PPT</a:t>
              </a:r>
              <a:r>
                <a:rPr lang="zh-CN" altLang="en-US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工作室荣誉出品</a:t>
              </a:r>
              <a:r>
                <a:rPr lang="en-US" altLang="zh-CN" sz="900" dirty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endParaRPr lang="zh-CN" altLang="en-US" sz="9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370052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43782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0206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791526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057783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61027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305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21180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46136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52962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49718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81864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ounded Rectangle 24"/>
          <p:cNvSpPr/>
          <p:nvPr userDrawn="1"/>
        </p:nvSpPr>
        <p:spPr>
          <a:xfrm>
            <a:off x="829345" y="6548700"/>
            <a:ext cx="485546" cy="201864"/>
          </a:xfrm>
          <a:prstGeom prst="roundRect">
            <a:avLst>
              <a:gd name="adj" fmla="val 50000"/>
            </a:avLst>
          </a:prstGeom>
          <a:solidFill>
            <a:srgbClr val="4454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13232">
              <a:defRPr/>
            </a:pPr>
            <a:endParaRPr lang="bg-BG" sz="1404" kern="0" smtClean="0">
              <a:solidFill>
                <a:srgbClr val="297F9D"/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58180" y="6511047"/>
            <a:ext cx="635855" cy="278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100" b="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13232">
              <a:defRPr/>
            </a:pPr>
            <a:fld id="{48F63A3B-78C7-47BE-AE5E-E10140E04643}" type="slidenum">
              <a:rPr lang="en-US" smtClean="0">
                <a:solidFill>
                  <a:srgbClr val="FAFAFA"/>
                </a:solidFill>
              </a:rPr>
              <a:pPr defTabSz="713232">
                <a:defRPr/>
              </a:pPr>
              <a:t>‹#›</a:t>
            </a:fld>
            <a:endParaRPr lang="en-US" dirty="0">
              <a:solidFill>
                <a:srgbClr val="FAFAFA"/>
              </a:solidFill>
            </a:endParaRPr>
          </a:p>
        </p:txBody>
      </p:sp>
      <p:sp>
        <p:nvSpPr>
          <p:cNvPr id="7" name="Rounded Rectangle 14"/>
          <p:cNvSpPr/>
          <p:nvPr userDrawn="1"/>
        </p:nvSpPr>
        <p:spPr>
          <a:xfrm flipV="1">
            <a:off x="830591" y="6410911"/>
            <a:ext cx="10603230" cy="55320"/>
          </a:xfrm>
          <a:prstGeom prst="roundRect">
            <a:avLst>
              <a:gd name="adj" fmla="val 50000"/>
            </a:avLst>
          </a:prstGeom>
          <a:solidFill>
            <a:srgbClr val="FAFAFA">
              <a:lumMod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13232">
              <a:defRPr/>
            </a:pPr>
            <a:endParaRPr lang="bg-BG" sz="1404" kern="0" smtClean="0">
              <a:solidFill>
                <a:srgbClr val="9BBC57"/>
              </a:solidFill>
            </a:endParaRPr>
          </a:p>
        </p:txBody>
      </p:sp>
      <p:sp>
        <p:nvSpPr>
          <p:cNvPr id="8" name="Freeform 539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11218987" y="6551903"/>
            <a:ext cx="213298" cy="21405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rgbClr val="FAFAFA">
              <a:lumMod val="9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 smtClean="0">
              <a:solidFill>
                <a:srgbClr val="297F9D">
                  <a:lumMod val="85000"/>
                </a:srgbClr>
              </a:solidFill>
            </a:endParaRPr>
          </a:p>
        </p:txBody>
      </p:sp>
      <p:sp>
        <p:nvSpPr>
          <p:cNvPr id="9" name="Freeform 539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 flipH="1">
            <a:off x="10975697" y="6551903"/>
            <a:ext cx="213298" cy="21405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rgbClr val="FAFAFA">
              <a:lumMod val="9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713232">
              <a:defRPr/>
            </a:pPr>
            <a:endParaRPr lang="en-US" sz="1404" kern="0" smtClean="0">
              <a:solidFill>
                <a:srgbClr val="297F9D">
                  <a:lumMod val="85000"/>
                </a:srgbClr>
              </a:solidFill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4846357" y="6463732"/>
            <a:ext cx="3866153" cy="297133"/>
            <a:chOff x="3983439" y="6435154"/>
            <a:chExt cx="3866153" cy="297133"/>
          </a:xfrm>
        </p:grpSpPr>
        <p:sp>
          <p:nvSpPr>
            <p:cNvPr id="11" name="TextBox 19"/>
            <p:cNvSpPr txBox="1"/>
            <p:nvPr userDrawn="1"/>
          </p:nvSpPr>
          <p:spPr>
            <a:xfrm>
              <a:off x="4342408" y="6435154"/>
              <a:ext cx="3507184" cy="297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13232">
                <a:lnSpc>
                  <a:spcPct val="150000"/>
                </a:lnSpc>
              </a:pPr>
              <a:r>
                <a:rPr lang="en-US" sz="10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http://xiaoer.yanj.cn/</a:t>
              </a:r>
              <a:endParaRPr lang="bg-BG" sz="1000" dirty="0">
                <a:solidFill>
                  <a:srgbClr val="56565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2" name="Oval 25"/>
            <p:cNvSpPr/>
            <p:nvPr userDrawn="1"/>
          </p:nvSpPr>
          <p:spPr>
            <a:xfrm>
              <a:off x="5438102" y="6587736"/>
              <a:ext cx="55320" cy="55320"/>
            </a:xfrm>
            <a:prstGeom prst="ellipse">
              <a:avLst/>
            </a:prstGeom>
            <a:solidFill>
              <a:srgbClr val="56565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13232">
                <a:defRPr/>
              </a:pPr>
              <a:endParaRPr lang="bg-BG" sz="1404" kern="0" smtClean="0">
                <a:solidFill>
                  <a:srgbClr val="565656"/>
                </a:solidFill>
              </a:endParaRPr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3983439" y="6500260"/>
              <a:ext cx="152638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杜小二</a:t>
              </a:r>
              <a:r>
                <a:rPr lang="en-US" altLang="zh-CN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PPT</a:t>
              </a:r>
              <a:r>
                <a:rPr lang="zh-CN" altLang="en-US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工作室荣誉出品</a:t>
              </a:r>
              <a:r>
                <a:rPr lang="en-US" altLang="zh-CN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endParaRPr lang="zh-CN" altLang="en-US" sz="9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068934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4846357" y="6463732"/>
            <a:ext cx="3866153" cy="297133"/>
            <a:chOff x="3983439" y="6435154"/>
            <a:chExt cx="3866153" cy="297133"/>
          </a:xfrm>
        </p:grpSpPr>
        <p:sp>
          <p:nvSpPr>
            <p:cNvPr id="8" name="TextBox 19"/>
            <p:cNvSpPr txBox="1"/>
            <p:nvPr userDrawn="1"/>
          </p:nvSpPr>
          <p:spPr>
            <a:xfrm>
              <a:off x="4342408" y="6435154"/>
              <a:ext cx="3507184" cy="297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13232">
                <a:lnSpc>
                  <a:spcPct val="150000"/>
                </a:lnSpc>
              </a:pPr>
              <a:r>
                <a:rPr lang="en-US" sz="10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http://xiaoer.yanj.cn/</a:t>
              </a:r>
              <a:endParaRPr lang="bg-BG" sz="1000" dirty="0">
                <a:solidFill>
                  <a:srgbClr val="56565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9" name="Oval 25"/>
            <p:cNvSpPr/>
            <p:nvPr userDrawn="1"/>
          </p:nvSpPr>
          <p:spPr>
            <a:xfrm>
              <a:off x="5438102" y="6587736"/>
              <a:ext cx="55320" cy="55320"/>
            </a:xfrm>
            <a:prstGeom prst="ellipse">
              <a:avLst/>
            </a:prstGeom>
            <a:solidFill>
              <a:srgbClr val="56565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13232">
                <a:defRPr/>
              </a:pPr>
              <a:endParaRPr lang="bg-BG" sz="1404" kern="0" smtClean="0">
                <a:solidFill>
                  <a:srgbClr val="565656"/>
                </a:solidFill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3983439" y="6500260"/>
              <a:ext cx="152638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杜小二</a:t>
              </a:r>
              <a:r>
                <a:rPr lang="en-US" altLang="zh-CN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PPT</a:t>
              </a:r>
              <a:r>
                <a:rPr lang="zh-CN" altLang="en-US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工作室荣誉出品</a:t>
              </a:r>
              <a:r>
                <a:rPr lang="en-US" altLang="zh-CN" sz="900" dirty="0" smtClean="0">
                  <a:solidFill>
                    <a:srgbClr val="56565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endParaRPr lang="zh-CN" altLang="en-US" sz="9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1" name="Freeform 5"/>
          <p:cNvSpPr>
            <a:spLocks/>
          </p:cNvSpPr>
          <p:nvPr userDrawn="1"/>
        </p:nvSpPr>
        <p:spPr bwMode="auto">
          <a:xfrm>
            <a:off x="11321146" y="735235"/>
            <a:ext cx="4076582" cy="361305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2" name="Freeform 5"/>
          <p:cNvSpPr>
            <a:spLocks/>
          </p:cNvSpPr>
          <p:nvPr userDrawn="1"/>
        </p:nvSpPr>
        <p:spPr bwMode="auto">
          <a:xfrm>
            <a:off x="11817774" y="4522656"/>
            <a:ext cx="1597760" cy="141608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3" name="Freeform 5"/>
          <p:cNvSpPr>
            <a:spLocks/>
          </p:cNvSpPr>
          <p:nvPr userDrawn="1"/>
        </p:nvSpPr>
        <p:spPr bwMode="auto">
          <a:xfrm>
            <a:off x="-1617679" y="1244414"/>
            <a:ext cx="2112851" cy="187260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4" name="Freeform 5"/>
          <p:cNvSpPr>
            <a:spLocks/>
          </p:cNvSpPr>
          <p:nvPr userDrawn="1"/>
        </p:nvSpPr>
        <p:spPr bwMode="auto">
          <a:xfrm>
            <a:off x="-2694577" y="3244093"/>
            <a:ext cx="3540936" cy="3138311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849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1.jp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image" Target="../media/image1.jp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104.xml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93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5" Type="http://schemas.openxmlformats.org/officeDocument/2006/relationships/theme" Target="../theme/theme9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D9D5D-9D91-45CF-BBDF-00E292B4CCB5}" type="datetimeFigureOut">
              <a:rPr lang="zh-CN" altLang="en-US" smtClean="0"/>
              <a:t>2015/9/4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2532DD-0F4A-4CCF-9AB0-FDC14B4BA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431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rgbClr val="DE3634"/>
            </a:gs>
            <a:gs pos="0">
              <a:srgbClr val="F05035"/>
            </a:gs>
            <a:gs pos="100000">
              <a:srgbClr val="CC1C33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979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456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iming>
    <p:tnLst>
      <p:par>
        <p:cTn id="1" dur="indefinite" restart="never" nodeType="tmRoot"/>
      </p:par>
    </p:tnLst>
  </p:timing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rgbClr val="DE3634"/>
            </a:gs>
            <a:gs pos="0">
              <a:srgbClr val="F05035"/>
            </a:gs>
            <a:gs pos="100000">
              <a:srgbClr val="CC1C33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8C75D-2129-4F1A-978E-D3F3F7AEFC99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5702-0BCB-4686-A3BE-64340421F77D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3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0C13B-8B2A-4E1A-9E32-DD9A2F1F80E4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2015/9/4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E4022-4E03-40C0-8E6B-461E20736604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167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011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iming>
    <p:tnLst>
      <p:par>
        <p:cTn id="1" dur="indefinite" restart="never" nodeType="tmRoot"/>
      </p:par>
    </p:tnLst>
  </p:timing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36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</p:sldLayoutIdLst>
  <p:timing>
    <p:tnLst>
      <p:par>
        <p:cTn id="1" dur="indefinite" restart="never" nodeType="tmRoot"/>
      </p:par>
    </p:tnLst>
  </p:timing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21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iming>
    <p:tnLst>
      <p:par>
        <p:cTn id="1" dur="indefinite" restart="never" nodeType="tmRoot"/>
      </p:par>
    </p:tnLst>
  </p:timing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9/4/2015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17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</p:sldLayoutIdLst>
  <p:timing>
    <p:tnLst>
      <p:par>
        <p:cTn id="1" dur="indefinite" restart="never" nodeType="tmRoot"/>
      </p:par>
    </p:tnLst>
  </p:timing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51pptmoban.com/" TargetMode="External"/><Relationship Id="rId2" Type="http://schemas.openxmlformats.org/officeDocument/2006/relationships/hyperlink" Target="http://xiaoer.yanj.cn/" TargetMode="Externa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4315" b="18338"/>
          <a:stretch/>
        </p:blipFill>
        <p:spPr>
          <a:xfrm>
            <a:off x="0" y="-38100"/>
            <a:ext cx="12192000" cy="3392985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2390840" y="3688861"/>
            <a:ext cx="7410321" cy="1158295"/>
            <a:chOff x="2390840" y="3688861"/>
            <a:chExt cx="7410321" cy="1158295"/>
          </a:xfrm>
        </p:grpSpPr>
        <p:grpSp>
          <p:nvGrpSpPr>
            <p:cNvPr id="30" name="组合 29"/>
            <p:cNvGrpSpPr/>
            <p:nvPr/>
          </p:nvGrpSpPr>
          <p:grpSpPr>
            <a:xfrm>
              <a:off x="2390840" y="3688861"/>
              <a:ext cx="7410321" cy="1158295"/>
              <a:chOff x="856262" y="1196611"/>
              <a:chExt cx="10479475" cy="4592864"/>
            </a:xfrm>
          </p:grpSpPr>
          <p:sp>
            <p:nvSpPr>
              <p:cNvPr id="31" name="圆角矩形 30"/>
              <p:cNvSpPr/>
              <p:nvPr/>
            </p:nvSpPr>
            <p:spPr>
              <a:xfrm>
                <a:off x="856262" y="1196611"/>
                <a:ext cx="10479475" cy="4592864"/>
              </a:xfrm>
              <a:prstGeom prst="roundRect">
                <a:avLst>
                  <a:gd name="adj" fmla="val 50000"/>
                </a:avLst>
              </a:prstGeom>
              <a:solidFill>
                <a:srgbClr val="EEEEE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1087055" y="1729430"/>
                <a:ext cx="10017895" cy="3399142"/>
              </a:xfrm>
              <a:prstGeom prst="roundRect">
                <a:avLst>
                  <a:gd name="adj" fmla="val 50000"/>
                </a:avLst>
              </a:prstGeom>
              <a:solidFill>
                <a:srgbClr val="F9F9F9"/>
              </a:solidFill>
              <a:ln w="31750">
                <a:gradFill>
                  <a:gsLst>
                    <a:gs pos="0">
                      <a:schemeClr val="bg1"/>
                    </a:gs>
                    <a:gs pos="100000">
                      <a:srgbClr val="EAEAEA"/>
                    </a:gs>
                  </a:gsLst>
                  <a:lin ang="5400000" scaled="1"/>
                </a:gradFill>
              </a:ln>
              <a:effectLst>
                <a:outerShdw blurRad="76200" dist="38100" dir="5400000" algn="t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9" name="椭圆 48"/>
            <p:cNvSpPr/>
            <p:nvPr/>
          </p:nvSpPr>
          <p:spPr>
            <a:xfrm flipH="1">
              <a:off x="9432620" y="4203451"/>
              <a:ext cx="96812" cy="96812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 flipH="1">
              <a:off x="2657850" y="4203451"/>
              <a:ext cx="96812" cy="96812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36" name="矩形 17"/>
          <p:cNvSpPr>
            <a:spLocks noChangeArrowheads="1"/>
          </p:cNvSpPr>
          <p:nvPr/>
        </p:nvSpPr>
        <p:spPr bwMode="auto">
          <a:xfrm>
            <a:off x="3131055" y="3944375"/>
            <a:ext cx="592988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en-US" sz="4000" dirty="0" smtClean="0">
                <a:solidFill>
                  <a:srgbClr val="FFFFFF">
                    <a:lumMod val="50000"/>
                  </a:srgb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年终总结汇报</a:t>
            </a:r>
            <a:r>
              <a:rPr lang="zh-CN" altLang="en-US" sz="4000" dirty="0" smtClean="0">
                <a:solidFill>
                  <a:srgbClr val="01B3C5"/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模板</a:t>
            </a:r>
            <a:endParaRPr lang="zh-CN" altLang="en-US" sz="4000" dirty="0">
              <a:solidFill>
                <a:srgbClr val="01B3C5"/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-10659" y="3287836"/>
            <a:ext cx="12213319" cy="83379"/>
            <a:chOff x="3483078" y="-1787966"/>
            <a:chExt cx="5187745" cy="3118733"/>
          </a:xfrm>
        </p:grpSpPr>
        <p:sp>
          <p:nvSpPr>
            <p:cNvPr id="39" name="矩形 38"/>
            <p:cNvSpPr/>
            <p:nvPr/>
          </p:nvSpPr>
          <p:spPr>
            <a:xfrm>
              <a:off x="3483078" y="-1787966"/>
              <a:ext cx="1296936" cy="3118733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4780014" y="-1787966"/>
              <a:ext cx="1296936" cy="3118733"/>
            </a:xfrm>
            <a:prstGeom prst="rect">
              <a:avLst/>
            </a:prstGeom>
            <a:solidFill>
              <a:schemeClr val="accent2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070466" y="-1787966"/>
              <a:ext cx="1309905" cy="3118733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7373887" y="-1787966"/>
              <a:ext cx="1296936" cy="3118733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623828" y="4955808"/>
            <a:ext cx="6944344" cy="369332"/>
            <a:chOff x="2623828" y="4955808"/>
            <a:chExt cx="6944344" cy="369332"/>
          </a:xfrm>
        </p:grpSpPr>
        <p:sp>
          <p:nvSpPr>
            <p:cNvPr id="37" name="矩形 17"/>
            <p:cNvSpPr>
              <a:spLocks noChangeArrowheads="1"/>
            </p:cNvSpPr>
            <p:nvPr/>
          </p:nvSpPr>
          <p:spPr bwMode="auto">
            <a:xfrm>
              <a:off x="3807337" y="4955808"/>
              <a:ext cx="457732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dist"/>
              <a:r>
                <a:rPr lang="en-US" altLang="zh-CN" dirty="0">
                  <a:solidFill>
                    <a:srgbClr val="FFFFFF">
                      <a:lumMod val="50000"/>
                    </a:srgbClr>
                  </a:solidFill>
                  <a:latin typeface="ITC Avant Garde Std XLt" panose="020B0302020202020204" pitchFamily="34" charset="0"/>
                </a:rPr>
                <a:t>Business report template</a:t>
              </a:r>
              <a:endParaRPr lang="zh-CN" altLang="en-US" dirty="0">
                <a:solidFill>
                  <a:srgbClr val="FFFFFF">
                    <a:lumMod val="50000"/>
                  </a:srgbClr>
                </a:solidFill>
                <a:latin typeface="ITC Avant Garde Std XLt" panose="020B0302020202020204" pitchFamily="34" charset="0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2623828" y="5118100"/>
              <a:ext cx="6944344" cy="0"/>
              <a:chOff x="2554040" y="5200650"/>
              <a:chExt cx="7083925" cy="0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2554040" y="5200650"/>
                <a:ext cx="1065460" cy="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>
                <a:off x="8572505" y="5200650"/>
                <a:ext cx="1065460" cy="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6" name="组合 45"/>
          <p:cNvGrpSpPr/>
          <p:nvPr/>
        </p:nvGrpSpPr>
        <p:grpSpPr>
          <a:xfrm>
            <a:off x="5084692" y="5794264"/>
            <a:ext cx="2022617" cy="374574"/>
            <a:chOff x="5084692" y="4953670"/>
            <a:chExt cx="2022617" cy="374574"/>
          </a:xfrm>
        </p:grpSpPr>
        <p:sp>
          <p:nvSpPr>
            <p:cNvPr id="47" name="矩形 46"/>
            <p:cNvSpPr/>
            <p:nvPr/>
          </p:nvSpPr>
          <p:spPr>
            <a:xfrm>
              <a:off x="5213994" y="4953670"/>
              <a:ext cx="1754484" cy="374574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084692" y="4999770"/>
              <a:ext cx="20226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汇报</a:t>
              </a:r>
              <a:r>
                <a:rPr lang="zh-CN" altLang="en-US" sz="1400" dirty="0" smtClean="0">
                  <a:solidFill>
                    <a:srgbClr val="FFFFFF">
                      <a:lumMod val="50000"/>
                    </a:srgb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人：杜小二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33743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1"/>
          <p:cNvSpPr/>
          <p:nvPr/>
        </p:nvSpPr>
        <p:spPr>
          <a:xfrm flipV="1">
            <a:off x="3298265" y="0"/>
            <a:ext cx="1366371" cy="36106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5F6F8"/>
          </a:solidFill>
          <a:ln>
            <a:noFill/>
          </a:ln>
          <a:effectLst>
            <a:outerShdw blurRad="101600" dist="508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3406746" y="2340853"/>
            <a:ext cx="1149410" cy="1149410"/>
          </a:xfrm>
          <a:prstGeom prst="ellipse">
            <a:avLst/>
          </a:prstGeom>
          <a:solidFill>
            <a:schemeClr val="accent1"/>
          </a:solidFill>
          <a:ln w="50800">
            <a:gradFill>
              <a:gsLst>
                <a:gs pos="0">
                  <a:srgbClr val="D7D7D7"/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innerShdw blurRad="190500" dist="1016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同侧圆角矩形 14"/>
          <p:cNvSpPr/>
          <p:nvPr/>
        </p:nvSpPr>
        <p:spPr>
          <a:xfrm flipV="1">
            <a:off x="4707965" y="0"/>
            <a:ext cx="1366371" cy="36106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5F6F8"/>
          </a:solidFill>
          <a:ln>
            <a:noFill/>
          </a:ln>
          <a:effectLst>
            <a:outerShdw blurRad="101600" dist="508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4816446" y="2340853"/>
            <a:ext cx="1149410" cy="1149410"/>
          </a:xfrm>
          <a:prstGeom prst="ellipse">
            <a:avLst/>
          </a:prstGeom>
          <a:solidFill>
            <a:schemeClr val="accent2"/>
          </a:solidFill>
          <a:ln w="50800">
            <a:gradFill>
              <a:gsLst>
                <a:gs pos="0">
                  <a:srgbClr val="D7D7D7"/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innerShdw blurRad="190500" dist="101600" dir="16200000">
              <a:schemeClr val="accent2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同侧圆角矩形 17"/>
          <p:cNvSpPr/>
          <p:nvPr/>
        </p:nvSpPr>
        <p:spPr>
          <a:xfrm flipV="1">
            <a:off x="6117665" y="0"/>
            <a:ext cx="1366371" cy="36106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5F6F8"/>
          </a:solidFill>
          <a:ln>
            <a:noFill/>
          </a:ln>
          <a:effectLst>
            <a:outerShdw blurRad="101600" dist="508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6226146" y="2340853"/>
            <a:ext cx="1149410" cy="1149410"/>
          </a:xfrm>
          <a:prstGeom prst="ellipse">
            <a:avLst/>
          </a:prstGeom>
          <a:solidFill>
            <a:schemeClr val="accent3"/>
          </a:solidFill>
          <a:ln w="50800">
            <a:gradFill>
              <a:gsLst>
                <a:gs pos="0">
                  <a:srgbClr val="D7D7D7"/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innerShdw blurRad="190500" dist="1016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" name="同侧圆角矩形 20"/>
          <p:cNvSpPr/>
          <p:nvPr/>
        </p:nvSpPr>
        <p:spPr>
          <a:xfrm flipV="1">
            <a:off x="7527365" y="0"/>
            <a:ext cx="1366371" cy="36106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5F6F8"/>
          </a:solidFill>
          <a:ln>
            <a:noFill/>
          </a:ln>
          <a:effectLst>
            <a:outerShdw blurRad="101600" dist="508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7635846" y="2340853"/>
            <a:ext cx="1149410" cy="1149410"/>
          </a:xfrm>
          <a:prstGeom prst="ellipse">
            <a:avLst/>
          </a:prstGeom>
          <a:solidFill>
            <a:srgbClr val="894DA1"/>
          </a:solidFill>
          <a:ln w="50800">
            <a:gradFill>
              <a:gsLst>
                <a:gs pos="0">
                  <a:srgbClr val="D7D7D7"/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innerShdw blurRad="190500" dist="101600" dir="16200000">
              <a:schemeClr val="accent4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727429" y="2529646"/>
            <a:ext cx="47371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solidFill>
                  <a:srgbClr val="FFFFFF"/>
                </a:solidFill>
                <a:latin typeface="Impact" panose="020B0806030902050204" pitchFamily="34" charset="0"/>
              </a:rPr>
              <a:t>2015</a:t>
            </a:r>
            <a:endParaRPr lang="zh-CN" altLang="en-US" sz="4800" dirty="0">
              <a:solidFill>
                <a:srgbClr val="FFFFFF"/>
              </a:solidFill>
              <a:latin typeface="Impact" panose="020B0806030902050204" pitchFamily="34" charset="0"/>
            </a:endParaRPr>
          </a:p>
        </p:txBody>
      </p:sp>
      <p:sp>
        <p:nvSpPr>
          <p:cNvPr id="25" name="TextBox 42"/>
          <p:cNvSpPr txBox="1"/>
          <p:nvPr/>
        </p:nvSpPr>
        <p:spPr>
          <a:xfrm>
            <a:off x="3155552" y="3874434"/>
            <a:ext cx="58808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rgbClr val="FFFFFF">
                    <a:lumMod val="50000"/>
                  </a:srgbClr>
                </a:solidFill>
                <a:latin typeface="造字工房悦黑体验版常规体" pitchFamily="50" charset="-122"/>
                <a:ea typeface="造字工房悦黑体验版常规体" pitchFamily="50" charset="-122"/>
              </a:rPr>
              <a:t>年终总结汇报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3276371" y="4840853"/>
            <a:ext cx="5639258" cy="338554"/>
            <a:chOff x="2251552" y="4413482"/>
            <a:chExt cx="7688896" cy="338554"/>
          </a:xfrm>
        </p:grpSpPr>
        <p:grpSp>
          <p:nvGrpSpPr>
            <p:cNvPr id="27" name="组合 26"/>
            <p:cNvGrpSpPr/>
            <p:nvPr/>
          </p:nvGrpSpPr>
          <p:grpSpPr>
            <a:xfrm>
              <a:off x="2251552" y="4568980"/>
              <a:ext cx="7688896" cy="0"/>
              <a:chOff x="2495035" y="4711855"/>
              <a:chExt cx="6755943" cy="0"/>
            </a:xfrm>
          </p:grpSpPr>
          <p:cxnSp>
            <p:nvCxnSpPr>
              <p:cNvPr id="29" name="直接连接符 28"/>
              <p:cNvCxnSpPr/>
              <p:nvPr/>
            </p:nvCxnSpPr>
            <p:spPr>
              <a:xfrm>
                <a:off x="2495035" y="4711855"/>
                <a:ext cx="1362965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7888013" y="4711855"/>
                <a:ext cx="1362965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文本框 27"/>
            <p:cNvSpPr txBox="1"/>
            <p:nvPr/>
          </p:nvSpPr>
          <p:spPr>
            <a:xfrm>
              <a:off x="4095634" y="4413482"/>
              <a:ext cx="40007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ITC Avant Garde Std Bk" panose="020B0502020202020204" pitchFamily="34" charset="0"/>
                </a:rPr>
                <a:t>BUSINESS POWERPOINT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ITC Avant Garde Std Bk" panose="020B0502020202020204" pitchFamily="34" charset="0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5084692" y="5526505"/>
            <a:ext cx="2022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FFFFFF">
                    <a:lumMod val="50000"/>
                  </a:srgbClr>
                </a:solidFill>
                <a:latin typeface="汉仪细中圆简" panose="02010609000101010101" pitchFamily="49" charset="-122"/>
                <a:ea typeface="汉仪细中圆简" panose="02010609000101010101" pitchFamily="49" charset="-122"/>
              </a:rPr>
              <a:t>汇报人：杜小二</a:t>
            </a:r>
          </a:p>
        </p:txBody>
      </p:sp>
      <p:sp>
        <p:nvSpPr>
          <p:cNvPr id="20" name="椭圆 19"/>
          <p:cNvSpPr/>
          <p:nvPr/>
        </p:nvSpPr>
        <p:spPr>
          <a:xfrm>
            <a:off x="3572775" y="2413017"/>
            <a:ext cx="817351" cy="645413"/>
          </a:xfrm>
          <a:prstGeom prst="ellipse">
            <a:avLst/>
          </a:prstGeom>
          <a:gradFill>
            <a:gsLst>
              <a:gs pos="61000">
                <a:schemeClr val="accent1">
                  <a:lumMod val="40000"/>
                  <a:lumOff val="60000"/>
                  <a:alpha val="0"/>
                </a:schemeClr>
              </a:gs>
              <a:gs pos="0">
                <a:schemeClr val="bg1">
                  <a:alpha val="93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982474" y="2413017"/>
            <a:ext cx="817351" cy="645413"/>
          </a:xfrm>
          <a:prstGeom prst="ellipse">
            <a:avLst/>
          </a:prstGeom>
          <a:gradFill>
            <a:gsLst>
              <a:gs pos="61000">
                <a:schemeClr val="accent2">
                  <a:lumMod val="40000"/>
                  <a:lumOff val="60000"/>
                  <a:alpha val="0"/>
                </a:schemeClr>
              </a:gs>
              <a:gs pos="0">
                <a:schemeClr val="bg1">
                  <a:alpha val="93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392174" y="2413017"/>
            <a:ext cx="817351" cy="645413"/>
          </a:xfrm>
          <a:prstGeom prst="ellipse">
            <a:avLst/>
          </a:prstGeom>
          <a:gradFill>
            <a:gsLst>
              <a:gs pos="61000">
                <a:schemeClr val="accent3">
                  <a:lumMod val="40000"/>
                  <a:lumOff val="60000"/>
                  <a:alpha val="0"/>
                </a:schemeClr>
              </a:gs>
              <a:gs pos="0">
                <a:schemeClr val="bg1">
                  <a:alpha val="93000"/>
                </a:schemeClr>
              </a:gs>
              <a:gs pos="100000">
                <a:schemeClr val="accent3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7796997" y="2413017"/>
            <a:ext cx="817351" cy="645413"/>
          </a:xfrm>
          <a:prstGeom prst="ellipse">
            <a:avLst/>
          </a:prstGeom>
          <a:gradFill>
            <a:gsLst>
              <a:gs pos="61000">
                <a:schemeClr val="accent4">
                  <a:lumMod val="40000"/>
                  <a:lumOff val="60000"/>
                  <a:alpha val="0"/>
                </a:schemeClr>
              </a:gs>
              <a:gs pos="0">
                <a:schemeClr val="bg1">
                  <a:alpha val="93000"/>
                </a:schemeClr>
              </a:gs>
              <a:gs pos="100000">
                <a:schemeClr val="accent4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5840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0000"/>
                    </a14:imgEffect>
                    <a14:imgEffect>
                      <a14:brightnessContrast bright="-4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01" r="4126" b="8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784025" y="1357086"/>
            <a:ext cx="4868428" cy="4285516"/>
            <a:chOff x="3784025" y="1357086"/>
            <a:chExt cx="4868428" cy="4285516"/>
          </a:xfrm>
        </p:grpSpPr>
        <p:sp>
          <p:nvSpPr>
            <p:cNvPr id="2" name="空心弧 1"/>
            <p:cNvSpPr/>
            <p:nvPr/>
          </p:nvSpPr>
          <p:spPr>
            <a:xfrm>
              <a:off x="4024086" y="1357086"/>
              <a:ext cx="4143828" cy="4143828"/>
            </a:xfrm>
            <a:prstGeom prst="blockArc">
              <a:avLst>
                <a:gd name="adj1" fmla="val 10800000"/>
                <a:gd name="adj2" fmla="val 16200000"/>
                <a:gd name="adj3" fmla="val 12000"/>
              </a:avLst>
            </a:prstGeom>
            <a:solidFill>
              <a:srgbClr val="FAFAFA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5" name="空心弧 54"/>
            <p:cNvSpPr/>
            <p:nvPr/>
          </p:nvSpPr>
          <p:spPr>
            <a:xfrm flipH="1" flipV="1">
              <a:off x="4024086" y="1357086"/>
              <a:ext cx="4143828" cy="4143828"/>
            </a:xfrm>
            <a:prstGeom prst="blockArc">
              <a:avLst>
                <a:gd name="adj1" fmla="val 10800000"/>
                <a:gd name="adj2" fmla="val 16200000"/>
                <a:gd name="adj3" fmla="val 12000"/>
              </a:avLst>
            </a:prstGeom>
            <a:solidFill>
              <a:srgbClr val="FAFAFA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5" name="任意多边形 74"/>
            <p:cNvSpPr/>
            <p:nvPr/>
          </p:nvSpPr>
          <p:spPr>
            <a:xfrm>
              <a:off x="4606940" y="1939940"/>
              <a:ext cx="2978120" cy="2978120"/>
            </a:xfrm>
            <a:custGeom>
              <a:avLst/>
              <a:gdLst/>
              <a:ahLst/>
              <a:cxnLst/>
              <a:rect l="l" t="t" r="r" b="b"/>
              <a:pathLst>
                <a:path w="2978120" h="2978120">
                  <a:moveTo>
                    <a:pt x="1261263" y="828724"/>
                  </a:moveTo>
                  <a:cubicBezTo>
                    <a:pt x="1272673" y="828724"/>
                    <a:pt x="1279928" y="832754"/>
                    <a:pt x="1283029" y="840816"/>
                  </a:cubicBezTo>
                  <a:cubicBezTo>
                    <a:pt x="1286130" y="848877"/>
                    <a:pt x="1287680" y="868907"/>
                    <a:pt x="1287680" y="900905"/>
                  </a:cubicBezTo>
                  <a:lnTo>
                    <a:pt x="1287680" y="1199306"/>
                  </a:lnTo>
                  <a:cubicBezTo>
                    <a:pt x="1287680" y="1228823"/>
                    <a:pt x="1285944" y="1247799"/>
                    <a:pt x="1282471" y="1256232"/>
                  </a:cubicBezTo>
                  <a:cubicBezTo>
                    <a:pt x="1278998" y="1264666"/>
                    <a:pt x="1271681" y="1268883"/>
                    <a:pt x="1260519" y="1268883"/>
                  </a:cubicBezTo>
                  <a:cubicBezTo>
                    <a:pt x="1249357" y="1268883"/>
                    <a:pt x="1242101" y="1265286"/>
                    <a:pt x="1238753" y="1258093"/>
                  </a:cubicBezTo>
                  <a:cubicBezTo>
                    <a:pt x="1235404" y="1250899"/>
                    <a:pt x="1233730" y="1229815"/>
                    <a:pt x="1233730" y="1194841"/>
                  </a:cubicBezTo>
                  <a:lnTo>
                    <a:pt x="1233730" y="900905"/>
                  </a:lnTo>
                  <a:cubicBezTo>
                    <a:pt x="1233730" y="869899"/>
                    <a:pt x="1235528" y="850118"/>
                    <a:pt x="1239125" y="841560"/>
                  </a:cubicBezTo>
                  <a:cubicBezTo>
                    <a:pt x="1242721" y="833002"/>
                    <a:pt x="1250101" y="828724"/>
                    <a:pt x="1261263" y="828724"/>
                  </a:cubicBezTo>
                  <a:close/>
                  <a:moveTo>
                    <a:pt x="2041494" y="747612"/>
                  </a:moveTo>
                  <a:lnTo>
                    <a:pt x="2035169" y="1051222"/>
                  </a:lnTo>
                  <a:lnTo>
                    <a:pt x="2183997" y="1051222"/>
                  </a:lnTo>
                  <a:cubicBezTo>
                    <a:pt x="2183997" y="1033610"/>
                    <a:pt x="2184679" y="1022386"/>
                    <a:pt x="2186044" y="1017549"/>
                  </a:cubicBezTo>
                  <a:cubicBezTo>
                    <a:pt x="2187408" y="1012712"/>
                    <a:pt x="2190446" y="1008186"/>
                    <a:pt x="2195159" y="1003969"/>
                  </a:cubicBezTo>
                  <a:cubicBezTo>
                    <a:pt x="2199872" y="999752"/>
                    <a:pt x="2205701" y="997644"/>
                    <a:pt x="2212647" y="997644"/>
                  </a:cubicBezTo>
                  <a:cubicBezTo>
                    <a:pt x="2223561" y="997644"/>
                    <a:pt x="2231374" y="1001736"/>
                    <a:pt x="2236087" y="1009922"/>
                  </a:cubicBezTo>
                  <a:cubicBezTo>
                    <a:pt x="2240800" y="1018107"/>
                    <a:pt x="2243156" y="1033486"/>
                    <a:pt x="2243156" y="1056059"/>
                  </a:cubicBezTo>
                  <a:lnTo>
                    <a:pt x="2243156" y="1175493"/>
                  </a:lnTo>
                  <a:cubicBezTo>
                    <a:pt x="2242660" y="1217413"/>
                    <a:pt x="2242226" y="1241102"/>
                    <a:pt x="2241854" y="1246559"/>
                  </a:cubicBezTo>
                  <a:cubicBezTo>
                    <a:pt x="2241482" y="1252016"/>
                    <a:pt x="2239002" y="1257101"/>
                    <a:pt x="2234413" y="1261814"/>
                  </a:cubicBezTo>
                  <a:cubicBezTo>
                    <a:pt x="2229824" y="1266526"/>
                    <a:pt x="2223809" y="1268883"/>
                    <a:pt x="2216367" y="1268883"/>
                  </a:cubicBezTo>
                  <a:cubicBezTo>
                    <a:pt x="2200244" y="1268883"/>
                    <a:pt x="2190819" y="1260697"/>
                    <a:pt x="2188090" y="1244326"/>
                  </a:cubicBezTo>
                  <a:cubicBezTo>
                    <a:pt x="2185362" y="1227955"/>
                    <a:pt x="2183997" y="1200298"/>
                    <a:pt x="2183997" y="1161355"/>
                  </a:cubicBezTo>
                  <a:lnTo>
                    <a:pt x="2183997" y="1123775"/>
                  </a:lnTo>
                  <a:lnTo>
                    <a:pt x="2033681" y="1123775"/>
                  </a:lnTo>
                  <a:lnTo>
                    <a:pt x="2033681" y="1156518"/>
                  </a:lnTo>
                  <a:cubicBezTo>
                    <a:pt x="2033681" y="1212576"/>
                    <a:pt x="2039882" y="1254000"/>
                    <a:pt x="2052284" y="1280789"/>
                  </a:cubicBezTo>
                  <a:cubicBezTo>
                    <a:pt x="2064687" y="1307578"/>
                    <a:pt x="2085647" y="1327732"/>
                    <a:pt x="2115164" y="1341251"/>
                  </a:cubicBezTo>
                  <a:cubicBezTo>
                    <a:pt x="2144682" y="1354769"/>
                    <a:pt x="2178788" y="1361528"/>
                    <a:pt x="2217484" y="1361528"/>
                  </a:cubicBezTo>
                  <a:cubicBezTo>
                    <a:pt x="2251962" y="1361528"/>
                    <a:pt x="2281170" y="1357001"/>
                    <a:pt x="2305106" y="1347948"/>
                  </a:cubicBezTo>
                  <a:cubicBezTo>
                    <a:pt x="2329043" y="1338894"/>
                    <a:pt x="2347708" y="1325872"/>
                    <a:pt x="2361103" y="1308880"/>
                  </a:cubicBezTo>
                  <a:cubicBezTo>
                    <a:pt x="2374497" y="1291889"/>
                    <a:pt x="2383241" y="1273410"/>
                    <a:pt x="2387334" y="1253442"/>
                  </a:cubicBezTo>
                  <a:cubicBezTo>
                    <a:pt x="2391426" y="1233474"/>
                    <a:pt x="2393473" y="1202158"/>
                    <a:pt x="2393473" y="1159494"/>
                  </a:cubicBezTo>
                  <a:lnTo>
                    <a:pt x="2393473" y="1073546"/>
                  </a:lnTo>
                  <a:cubicBezTo>
                    <a:pt x="2393473" y="1007565"/>
                    <a:pt x="2382869" y="962979"/>
                    <a:pt x="2361661" y="939787"/>
                  </a:cubicBezTo>
                  <a:cubicBezTo>
                    <a:pt x="2340453" y="916594"/>
                    <a:pt x="2309137" y="904998"/>
                    <a:pt x="2267713" y="904998"/>
                  </a:cubicBezTo>
                  <a:cubicBezTo>
                    <a:pt x="2231002" y="904998"/>
                    <a:pt x="2200989" y="918765"/>
                    <a:pt x="2177672" y="946298"/>
                  </a:cubicBezTo>
                  <a:lnTo>
                    <a:pt x="2177672" y="843979"/>
                  </a:lnTo>
                  <a:lnTo>
                    <a:pt x="2364079" y="843979"/>
                  </a:lnTo>
                  <a:lnTo>
                    <a:pt x="2364079" y="747612"/>
                  </a:lnTo>
                  <a:close/>
                  <a:moveTo>
                    <a:pt x="1769585" y="747612"/>
                  </a:moveTo>
                  <a:cubicBezTo>
                    <a:pt x="1731882" y="796276"/>
                    <a:pt x="1676692" y="828429"/>
                    <a:pt x="1604014" y="844072"/>
                  </a:cubicBezTo>
                  <a:lnTo>
                    <a:pt x="1604014" y="914300"/>
                  </a:lnTo>
                  <a:lnTo>
                    <a:pt x="1618897" y="914300"/>
                  </a:lnTo>
                  <a:cubicBezTo>
                    <a:pt x="1653623" y="914300"/>
                    <a:pt x="1676010" y="916718"/>
                    <a:pt x="1686056" y="921555"/>
                  </a:cubicBezTo>
                  <a:cubicBezTo>
                    <a:pt x="1696101" y="926392"/>
                    <a:pt x="1702241" y="933523"/>
                    <a:pt x="1704473" y="942949"/>
                  </a:cubicBezTo>
                  <a:cubicBezTo>
                    <a:pt x="1706705" y="952375"/>
                    <a:pt x="1707822" y="980404"/>
                    <a:pt x="1707822" y="1027037"/>
                  </a:cubicBezTo>
                  <a:lnTo>
                    <a:pt x="1707822" y="1349994"/>
                  </a:lnTo>
                  <a:lnTo>
                    <a:pt x="1858138" y="1349994"/>
                  </a:lnTo>
                  <a:lnTo>
                    <a:pt x="1858138" y="747612"/>
                  </a:lnTo>
                  <a:close/>
                  <a:moveTo>
                    <a:pt x="1257914" y="736078"/>
                  </a:moveTo>
                  <a:cubicBezTo>
                    <a:pt x="1217483" y="736078"/>
                    <a:pt x="1183066" y="744388"/>
                    <a:pt x="1154665" y="761007"/>
                  </a:cubicBezTo>
                  <a:cubicBezTo>
                    <a:pt x="1126263" y="777626"/>
                    <a:pt x="1107288" y="799702"/>
                    <a:pt x="1097738" y="827235"/>
                  </a:cubicBezTo>
                  <a:cubicBezTo>
                    <a:pt x="1088188" y="854769"/>
                    <a:pt x="1083413" y="896192"/>
                    <a:pt x="1083413" y="951507"/>
                  </a:cubicBezTo>
                  <a:lnTo>
                    <a:pt x="1083413" y="1161727"/>
                  </a:lnTo>
                  <a:cubicBezTo>
                    <a:pt x="1083413" y="1204143"/>
                    <a:pt x="1086390" y="1235086"/>
                    <a:pt x="1092343" y="1254558"/>
                  </a:cubicBezTo>
                  <a:cubicBezTo>
                    <a:pt x="1098296" y="1274030"/>
                    <a:pt x="1108342" y="1292571"/>
                    <a:pt x="1122481" y="1310183"/>
                  </a:cubicBezTo>
                  <a:cubicBezTo>
                    <a:pt x="1136619" y="1327794"/>
                    <a:pt x="1155595" y="1340754"/>
                    <a:pt x="1179407" y="1349064"/>
                  </a:cubicBezTo>
                  <a:cubicBezTo>
                    <a:pt x="1203220" y="1357374"/>
                    <a:pt x="1233110" y="1361528"/>
                    <a:pt x="1269076" y="1361528"/>
                  </a:cubicBezTo>
                  <a:cubicBezTo>
                    <a:pt x="1296361" y="1361528"/>
                    <a:pt x="1321042" y="1357560"/>
                    <a:pt x="1343118" y="1349622"/>
                  </a:cubicBezTo>
                  <a:cubicBezTo>
                    <a:pt x="1365194" y="1341685"/>
                    <a:pt x="1384046" y="1328662"/>
                    <a:pt x="1399673" y="1310555"/>
                  </a:cubicBezTo>
                  <a:cubicBezTo>
                    <a:pt x="1415300" y="1292447"/>
                    <a:pt x="1425594" y="1272976"/>
                    <a:pt x="1430555" y="1252140"/>
                  </a:cubicBezTo>
                  <a:cubicBezTo>
                    <a:pt x="1435516" y="1231304"/>
                    <a:pt x="1437996" y="1198065"/>
                    <a:pt x="1437996" y="1152425"/>
                  </a:cubicBezTo>
                  <a:lnTo>
                    <a:pt x="1437996" y="951507"/>
                  </a:lnTo>
                  <a:cubicBezTo>
                    <a:pt x="1437996" y="905866"/>
                    <a:pt x="1435702" y="872628"/>
                    <a:pt x="1431113" y="851792"/>
                  </a:cubicBezTo>
                  <a:cubicBezTo>
                    <a:pt x="1426524" y="830956"/>
                    <a:pt x="1417781" y="812228"/>
                    <a:pt x="1404882" y="795609"/>
                  </a:cubicBezTo>
                  <a:cubicBezTo>
                    <a:pt x="1391984" y="778990"/>
                    <a:pt x="1372512" y="764914"/>
                    <a:pt x="1346467" y="753379"/>
                  </a:cubicBezTo>
                  <a:cubicBezTo>
                    <a:pt x="1320422" y="741845"/>
                    <a:pt x="1290904" y="736078"/>
                    <a:pt x="1257914" y="736078"/>
                  </a:cubicBezTo>
                  <a:close/>
                  <a:moveTo>
                    <a:pt x="734486" y="736078"/>
                  </a:moveTo>
                  <a:cubicBezTo>
                    <a:pt x="703976" y="736078"/>
                    <a:pt x="677807" y="740915"/>
                    <a:pt x="655979" y="750589"/>
                  </a:cubicBezTo>
                  <a:cubicBezTo>
                    <a:pt x="634151" y="760263"/>
                    <a:pt x="616415" y="774525"/>
                    <a:pt x="602773" y="793377"/>
                  </a:cubicBezTo>
                  <a:cubicBezTo>
                    <a:pt x="589130" y="812228"/>
                    <a:pt x="580573" y="831390"/>
                    <a:pt x="577100" y="850862"/>
                  </a:cubicBezTo>
                  <a:cubicBezTo>
                    <a:pt x="573627" y="870334"/>
                    <a:pt x="571891" y="896937"/>
                    <a:pt x="571891" y="930671"/>
                  </a:cubicBezTo>
                  <a:lnTo>
                    <a:pt x="571891" y="952623"/>
                  </a:lnTo>
                  <a:lnTo>
                    <a:pt x="706581" y="952623"/>
                  </a:lnTo>
                  <a:lnTo>
                    <a:pt x="706581" y="895324"/>
                  </a:lnTo>
                  <a:cubicBezTo>
                    <a:pt x="706581" y="868783"/>
                    <a:pt x="709375" y="851048"/>
                    <a:pt x="714964" y="842118"/>
                  </a:cubicBezTo>
                  <a:cubicBezTo>
                    <a:pt x="720553" y="833188"/>
                    <a:pt x="729060" y="828724"/>
                    <a:pt x="740485" y="828724"/>
                  </a:cubicBezTo>
                  <a:cubicBezTo>
                    <a:pt x="751911" y="828724"/>
                    <a:pt x="760418" y="832754"/>
                    <a:pt x="766007" y="840816"/>
                  </a:cubicBezTo>
                  <a:cubicBezTo>
                    <a:pt x="771596" y="848877"/>
                    <a:pt x="774390" y="861094"/>
                    <a:pt x="774390" y="877465"/>
                  </a:cubicBezTo>
                  <a:cubicBezTo>
                    <a:pt x="774390" y="898797"/>
                    <a:pt x="765151" y="928500"/>
                    <a:pt x="746671" y="966576"/>
                  </a:cubicBezTo>
                  <a:cubicBezTo>
                    <a:pt x="728192" y="1004651"/>
                    <a:pt x="669963" y="1103808"/>
                    <a:pt x="571984" y="1264046"/>
                  </a:cubicBezTo>
                  <a:lnTo>
                    <a:pt x="571891" y="1349994"/>
                  </a:lnTo>
                  <a:lnTo>
                    <a:pt x="902662" y="1349994"/>
                  </a:lnTo>
                  <a:lnTo>
                    <a:pt x="902662" y="1247303"/>
                  </a:lnTo>
                  <a:lnTo>
                    <a:pt x="737823" y="1247303"/>
                  </a:lnTo>
                  <a:cubicBezTo>
                    <a:pt x="822163" y="1122535"/>
                    <a:pt x="872953" y="1040928"/>
                    <a:pt x="890194" y="1002480"/>
                  </a:cubicBezTo>
                  <a:cubicBezTo>
                    <a:pt x="907436" y="964033"/>
                    <a:pt x="916056" y="927570"/>
                    <a:pt x="916056" y="893092"/>
                  </a:cubicBezTo>
                  <a:cubicBezTo>
                    <a:pt x="916056" y="847699"/>
                    <a:pt x="900739" y="810182"/>
                    <a:pt x="870105" y="780541"/>
                  </a:cubicBezTo>
                  <a:cubicBezTo>
                    <a:pt x="839472" y="750899"/>
                    <a:pt x="794265" y="736078"/>
                    <a:pt x="734486" y="736078"/>
                  </a:cubicBezTo>
                  <a:close/>
                  <a:moveTo>
                    <a:pt x="1489060" y="0"/>
                  </a:moveTo>
                  <a:cubicBezTo>
                    <a:pt x="2311445" y="0"/>
                    <a:pt x="2978120" y="666675"/>
                    <a:pt x="2978120" y="1489060"/>
                  </a:cubicBezTo>
                  <a:cubicBezTo>
                    <a:pt x="2978120" y="2311445"/>
                    <a:pt x="2311445" y="2978120"/>
                    <a:pt x="1489060" y="2978120"/>
                  </a:cubicBezTo>
                  <a:cubicBezTo>
                    <a:pt x="666675" y="2978120"/>
                    <a:pt x="0" y="2311445"/>
                    <a:pt x="0" y="1489060"/>
                  </a:cubicBezTo>
                  <a:cubicBezTo>
                    <a:pt x="0" y="666675"/>
                    <a:pt x="666675" y="0"/>
                    <a:pt x="1489060" y="0"/>
                  </a:cubicBezTo>
                  <a:close/>
                </a:path>
              </a:pathLst>
            </a:custGeom>
            <a:solidFill>
              <a:srgbClr val="FAFAFA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3868995" y="3343843"/>
              <a:ext cx="2324160" cy="2298759"/>
              <a:chOff x="3868995" y="3343843"/>
              <a:chExt cx="2324160" cy="2298759"/>
            </a:xfrm>
          </p:grpSpPr>
          <p:sp>
            <p:nvSpPr>
              <p:cNvPr id="24" name="文本框 23"/>
              <p:cNvSpPr txBox="1"/>
              <p:nvPr/>
            </p:nvSpPr>
            <p:spPr>
              <a:xfrm rot="16200000" flipH="1" flipV="1">
                <a:off x="4015105" y="3197733"/>
                <a:ext cx="508000" cy="80021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r>
                  <a:rPr lang="en-US" altLang="zh-CN" sz="4600" dirty="0">
                    <a:solidFill>
                      <a:srgbClr val="FAFAFA">
                        <a:alpha val="90000"/>
                      </a:srgbClr>
                    </a:solidFill>
                    <a:latin typeface="Impact" panose="020B0806030902050204" pitchFamily="34" charset="0"/>
                  </a:rPr>
                  <a:t>B</a:t>
                </a:r>
                <a:endParaRPr lang="zh-CN" altLang="en-US" sz="4600" dirty="0">
                  <a:solidFill>
                    <a:srgbClr val="FAFAFA">
                      <a:alpha val="90000"/>
                    </a:srgbClr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 rot="15428572" flipH="1" flipV="1">
                <a:off x="4094281" y="3562289"/>
                <a:ext cx="508000" cy="80021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r>
                  <a:rPr lang="en-US" altLang="zh-CN" sz="4600" dirty="0">
                    <a:solidFill>
                      <a:srgbClr val="FAFAFA">
                        <a:alpha val="90000"/>
                      </a:srgbClr>
                    </a:solidFill>
                    <a:latin typeface="Impact" panose="020B0806030902050204" pitchFamily="34" charset="0"/>
                  </a:rPr>
                  <a:t>U</a:t>
                </a:r>
                <a:endParaRPr lang="zh-CN" altLang="en-US" sz="4600" dirty="0">
                  <a:solidFill>
                    <a:srgbClr val="FAFAFA">
                      <a:alpha val="90000"/>
                    </a:srgbClr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 rot="14657143" flipH="1" flipV="1">
                <a:off x="4240848" y="3914915"/>
                <a:ext cx="508000" cy="80021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r>
                  <a:rPr lang="en-US" altLang="zh-CN" sz="4600" dirty="0">
                    <a:solidFill>
                      <a:srgbClr val="FAFAFA">
                        <a:alpha val="90000"/>
                      </a:srgbClr>
                    </a:solidFill>
                    <a:latin typeface="Impact" panose="020B0806030902050204" pitchFamily="34" charset="0"/>
                  </a:rPr>
                  <a:t>S</a:t>
                </a:r>
                <a:endParaRPr lang="zh-CN" altLang="en-US" sz="4600" dirty="0">
                  <a:solidFill>
                    <a:srgbClr val="FAFAFA">
                      <a:alpha val="90000"/>
                    </a:srgbClr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 rot="13885714" flipH="1" flipV="1">
                <a:off x="4467780" y="4231896"/>
                <a:ext cx="508000" cy="80021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r>
                  <a:rPr lang="en-US" altLang="zh-CN" sz="4600" dirty="0">
                    <a:solidFill>
                      <a:srgbClr val="FAFAFA">
                        <a:alpha val="90000"/>
                      </a:srgbClr>
                    </a:solidFill>
                    <a:latin typeface="Impact" panose="020B0806030902050204" pitchFamily="34" charset="0"/>
                  </a:rPr>
                  <a:t>I</a:t>
                </a:r>
                <a:endParaRPr lang="zh-CN" altLang="en-US" sz="4600" dirty="0">
                  <a:solidFill>
                    <a:srgbClr val="FAFAFA">
                      <a:alpha val="90000"/>
                    </a:srgbClr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 rot="13114286" flipH="1" flipV="1">
                <a:off x="4670041" y="4421458"/>
                <a:ext cx="508000" cy="80021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r>
                  <a:rPr lang="en-US" altLang="zh-CN" sz="4600" dirty="0">
                    <a:solidFill>
                      <a:srgbClr val="FAFAFA">
                        <a:alpha val="90000"/>
                      </a:srgbClr>
                    </a:solidFill>
                    <a:latin typeface="Impact" panose="020B0806030902050204" pitchFamily="34" charset="0"/>
                  </a:rPr>
                  <a:t>N</a:t>
                </a:r>
                <a:endParaRPr lang="zh-CN" altLang="en-US" sz="4600" dirty="0">
                  <a:solidFill>
                    <a:srgbClr val="FAFAFA">
                      <a:alpha val="90000"/>
                    </a:srgbClr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 rot="12342858" flipH="1" flipV="1">
                <a:off x="5018773" y="4654740"/>
                <a:ext cx="508000" cy="80021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r>
                  <a:rPr lang="en-US" altLang="zh-CN" sz="4600" dirty="0">
                    <a:solidFill>
                      <a:srgbClr val="FAFAFA">
                        <a:alpha val="90000"/>
                      </a:srgbClr>
                    </a:solidFill>
                    <a:latin typeface="Impact" panose="020B0806030902050204" pitchFamily="34" charset="0"/>
                  </a:rPr>
                  <a:t>E</a:t>
                </a:r>
                <a:endParaRPr lang="zh-CN" altLang="en-US" sz="4600" dirty="0">
                  <a:solidFill>
                    <a:srgbClr val="FAFAFA">
                      <a:alpha val="90000"/>
                    </a:srgbClr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 rot="11571429" flipH="1" flipV="1">
                <a:off x="5320598" y="4782257"/>
                <a:ext cx="508000" cy="80021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r>
                  <a:rPr lang="en-US" altLang="zh-CN" sz="4600" dirty="0">
                    <a:solidFill>
                      <a:srgbClr val="FAFAFA">
                        <a:alpha val="90000"/>
                      </a:srgbClr>
                    </a:solidFill>
                    <a:latin typeface="Impact" panose="020B0806030902050204" pitchFamily="34" charset="0"/>
                  </a:rPr>
                  <a:t>S</a:t>
                </a:r>
                <a:endParaRPr lang="zh-CN" altLang="en-US" sz="4600" dirty="0">
                  <a:solidFill>
                    <a:srgbClr val="FAFAFA">
                      <a:alpha val="90000"/>
                    </a:srgbClr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 rot="10800000" flipH="1" flipV="1">
                <a:off x="5685155" y="4842383"/>
                <a:ext cx="508000" cy="80021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r>
                  <a:rPr lang="en-US" altLang="zh-CN" sz="4600" dirty="0">
                    <a:solidFill>
                      <a:srgbClr val="FAFAFA">
                        <a:alpha val="90000"/>
                      </a:srgbClr>
                    </a:solidFill>
                    <a:latin typeface="Impact" panose="020B0806030902050204" pitchFamily="34" charset="0"/>
                  </a:rPr>
                  <a:t>S</a:t>
                </a:r>
                <a:endParaRPr lang="zh-CN" altLang="en-US" sz="4600" dirty="0">
                  <a:solidFill>
                    <a:srgbClr val="FAFAFA">
                      <a:alpha val="90000"/>
                    </a:srgbClr>
                  </a:solidFill>
                  <a:latin typeface="Impact" panose="020B0806030902050204" pitchFamily="34" charset="0"/>
                </a:endParaRPr>
              </a:p>
            </p:txBody>
          </p:sp>
        </p:grpSp>
        <p:cxnSp>
          <p:nvCxnSpPr>
            <p:cNvPr id="35" name="直接连接符 34"/>
            <p:cNvCxnSpPr/>
            <p:nvPr/>
          </p:nvCxnSpPr>
          <p:spPr>
            <a:xfrm>
              <a:off x="4842619" y="3429000"/>
              <a:ext cx="2506762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6"/>
            <p:cNvSpPr txBox="1"/>
            <p:nvPr/>
          </p:nvSpPr>
          <p:spPr>
            <a:xfrm>
              <a:off x="4907280" y="3475355"/>
              <a:ext cx="23774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dirty="0">
                  <a:solidFill>
                    <a:srgbClr val="F69800"/>
                  </a:solidFill>
                  <a:latin typeface="造字工房悦圆（非商用）常规体" pitchFamily="50" charset="-122"/>
                  <a:ea typeface="造字工房悦圆（非商用）常规体" pitchFamily="50" charset="-122"/>
                </a:rPr>
                <a:t>工作总结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384828" y="4143375"/>
              <a:ext cx="14223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ITC Avant Garde Std Bk" panose="020B0502020202020204" pitchFamily="34" charset="0"/>
                  <a:ea typeface="造字工房悦圆（非商用）常规体" pitchFamily="50" charset="-122"/>
                </a:rPr>
                <a:t>POWERPOINT</a:t>
              </a:r>
              <a:endParaRPr lang="zh-CN" altLang="en-US" sz="1200" dirty="0">
                <a:solidFill>
                  <a:srgbClr val="FFFFFF">
                    <a:lumMod val="50000"/>
                  </a:srgbClr>
                </a:solidFill>
                <a:latin typeface="ITC Avant Garde Std Bk" panose="020B0502020202020204" pitchFamily="34" charset="0"/>
                <a:ea typeface="造字工房悦圆（非商用）常规体" pitchFamily="50" charset="-122"/>
              </a:endParaRPr>
            </a:p>
          </p:txBody>
        </p:sp>
        <p:sp>
          <p:nvSpPr>
            <p:cNvPr id="40" name="空心弧 39"/>
            <p:cNvSpPr/>
            <p:nvPr/>
          </p:nvSpPr>
          <p:spPr>
            <a:xfrm rot="2700000">
              <a:off x="6709830" y="2023530"/>
              <a:ext cx="804341" cy="804341"/>
            </a:xfrm>
            <a:prstGeom prst="blockArc">
              <a:avLst>
                <a:gd name="adj1" fmla="val 10800000"/>
                <a:gd name="adj2" fmla="val 0"/>
                <a:gd name="adj3" fmla="val 5000"/>
              </a:avLst>
            </a:prstGeom>
            <a:solidFill>
              <a:srgbClr val="FAFAFA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3784025" y="1526598"/>
              <a:ext cx="4131828" cy="1385454"/>
              <a:chOff x="3784025" y="1526598"/>
              <a:chExt cx="4131828" cy="1385454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3784025" y="2796597"/>
                <a:ext cx="115455" cy="115455"/>
              </a:xfrm>
              <a:prstGeom prst="ellipse">
                <a:avLst/>
              </a:prstGeom>
              <a:solidFill>
                <a:srgbClr val="FAFAFA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7800398" y="1526598"/>
                <a:ext cx="115455" cy="115455"/>
              </a:xfrm>
              <a:prstGeom prst="ellipse">
                <a:avLst/>
              </a:prstGeom>
              <a:solidFill>
                <a:srgbClr val="FAFAFA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44" name="直接连接符 43"/>
              <p:cNvCxnSpPr/>
              <p:nvPr/>
            </p:nvCxnSpPr>
            <p:spPr>
              <a:xfrm flipV="1">
                <a:off x="3895725" y="1597025"/>
                <a:ext cx="3905250" cy="1238250"/>
              </a:xfrm>
              <a:prstGeom prst="line">
                <a:avLst/>
              </a:prstGeom>
              <a:ln w="15875"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4520625" y="3825298"/>
              <a:ext cx="4131828" cy="1385454"/>
              <a:chOff x="3784025" y="1526598"/>
              <a:chExt cx="4131828" cy="1385454"/>
            </a:xfrm>
          </p:grpSpPr>
          <p:sp>
            <p:nvSpPr>
              <p:cNvPr id="78" name="椭圆 77"/>
              <p:cNvSpPr/>
              <p:nvPr/>
            </p:nvSpPr>
            <p:spPr>
              <a:xfrm>
                <a:off x="3784025" y="2796597"/>
                <a:ext cx="115455" cy="115455"/>
              </a:xfrm>
              <a:prstGeom prst="ellipse">
                <a:avLst/>
              </a:prstGeom>
              <a:solidFill>
                <a:srgbClr val="FAFAFA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7800398" y="1526598"/>
                <a:ext cx="115455" cy="115455"/>
              </a:xfrm>
              <a:prstGeom prst="ellipse">
                <a:avLst/>
              </a:prstGeom>
              <a:solidFill>
                <a:srgbClr val="FAFAFA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80" name="直接连接符 79"/>
              <p:cNvCxnSpPr/>
              <p:nvPr/>
            </p:nvCxnSpPr>
            <p:spPr>
              <a:xfrm flipV="1">
                <a:off x="3895725" y="1597025"/>
                <a:ext cx="3905250" cy="1238250"/>
              </a:xfrm>
              <a:prstGeom prst="line">
                <a:avLst/>
              </a:prstGeom>
              <a:ln w="15875"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37659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416466" y="711499"/>
            <a:ext cx="7359068" cy="2342044"/>
            <a:chOff x="2416466" y="3041314"/>
            <a:chExt cx="7359068" cy="2342044"/>
          </a:xfrm>
        </p:grpSpPr>
        <p:grpSp>
          <p:nvGrpSpPr>
            <p:cNvPr id="3" name="组合 2"/>
            <p:cNvGrpSpPr/>
            <p:nvPr/>
          </p:nvGrpSpPr>
          <p:grpSpPr>
            <a:xfrm>
              <a:off x="2416466" y="3041314"/>
              <a:ext cx="7359068" cy="2342044"/>
              <a:chOff x="1453264" y="564264"/>
              <a:chExt cx="8904472" cy="2833873"/>
            </a:xfrm>
          </p:grpSpPr>
          <p:grpSp>
            <p:nvGrpSpPr>
              <p:cNvPr id="8" name="组合 7"/>
              <p:cNvGrpSpPr/>
              <p:nvPr/>
            </p:nvGrpSpPr>
            <p:grpSpPr>
              <a:xfrm>
                <a:off x="1453264" y="564264"/>
                <a:ext cx="2833873" cy="2833873"/>
                <a:chOff x="5757534" y="688027"/>
                <a:chExt cx="2129131" cy="2129131"/>
              </a:xfrm>
            </p:grpSpPr>
            <p:sp>
              <p:nvSpPr>
                <p:cNvPr id="21" name="椭圆 20"/>
                <p:cNvSpPr/>
                <p:nvPr/>
              </p:nvSpPr>
              <p:spPr>
                <a:xfrm>
                  <a:off x="5757534" y="688027"/>
                  <a:ext cx="2129131" cy="2129131"/>
                </a:xfrm>
                <a:prstGeom prst="ellipse">
                  <a:avLst/>
                </a:prstGeom>
                <a:gradFill>
                  <a:gsLst>
                    <a:gs pos="100000">
                      <a:srgbClr val="DEDEDE"/>
                    </a:gs>
                    <a:gs pos="0">
                      <a:schemeClr val="bg1"/>
                    </a:gs>
                  </a:gsLst>
                  <a:lin ang="5400000" scaled="0"/>
                </a:gradFill>
                <a:ln>
                  <a:noFill/>
                </a:ln>
                <a:effectLst>
                  <a:softEdge rad="508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2" name="椭圆 21"/>
                <p:cNvSpPr/>
                <p:nvPr/>
              </p:nvSpPr>
              <p:spPr>
                <a:xfrm>
                  <a:off x="6413978" y="1342291"/>
                  <a:ext cx="816242" cy="816242"/>
                </a:xfrm>
                <a:prstGeom prst="ellipse">
                  <a:avLst/>
                </a:prstGeom>
                <a:gradFill>
                  <a:gsLst>
                    <a:gs pos="100000">
                      <a:srgbClr val="E2E2E2"/>
                    </a:gs>
                    <a:gs pos="0">
                      <a:schemeClr val="bg1"/>
                    </a:gs>
                  </a:gsLst>
                  <a:lin ang="5400000" scaled="1"/>
                </a:gradFill>
                <a:ln w="38100">
                  <a:gradFill>
                    <a:gsLst>
                      <a:gs pos="0">
                        <a:srgbClr val="D7D7D7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effectLst>
                  <a:innerShdw blurRad="101600" dist="50800" dir="16200000">
                    <a:prstClr val="black">
                      <a:alpha val="39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3" name="椭圆 22"/>
                <p:cNvSpPr/>
                <p:nvPr/>
              </p:nvSpPr>
              <p:spPr>
                <a:xfrm>
                  <a:off x="6482562" y="1410875"/>
                  <a:ext cx="679076" cy="679076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>
                <a:off x="3476797" y="564264"/>
                <a:ext cx="2833873" cy="2833873"/>
                <a:chOff x="5757534" y="688027"/>
                <a:chExt cx="2129131" cy="2129131"/>
              </a:xfrm>
            </p:grpSpPr>
            <p:sp>
              <p:nvSpPr>
                <p:cNvPr id="18" name="椭圆 17"/>
                <p:cNvSpPr/>
                <p:nvPr/>
              </p:nvSpPr>
              <p:spPr>
                <a:xfrm>
                  <a:off x="5757534" y="688027"/>
                  <a:ext cx="2129131" cy="2129131"/>
                </a:xfrm>
                <a:prstGeom prst="ellipse">
                  <a:avLst/>
                </a:prstGeom>
                <a:gradFill>
                  <a:gsLst>
                    <a:gs pos="100000">
                      <a:srgbClr val="DEDEDE"/>
                    </a:gs>
                    <a:gs pos="0">
                      <a:schemeClr val="bg1"/>
                    </a:gs>
                  </a:gsLst>
                  <a:lin ang="5400000" scaled="0"/>
                </a:gradFill>
                <a:ln>
                  <a:noFill/>
                </a:ln>
                <a:effectLst>
                  <a:softEdge rad="508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9" name="椭圆 18"/>
                <p:cNvSpPr/>
                <p:nvPr/>
              </p:nvSpPr>
              <p:spPr>
                <a:xfrm>
                  <a:off x="6413978" y="1342291"/>
                  <a:ext cx="816242" cy="816242"/>
                </a:xfrm>
                <a:prstGeom prst="ellipse">
                  <a:avLst/>
                </a:prstGeom>
                <a:gradFill>
                  <a:gsLst>
                    <a:gs pos="100000">
                      <a:srgbClr val="E2E2E2"/>
                    </a:gs>
                    <a:gs pos="0">
                      <a:schemeClr val="bg1"/>
                    </a:gs>
                  </a:gsLst>
                  <a:lin ang="5400000" scaled="1"/>
                </a:gradFill>
                <a:ln w="38100">
                  <a:gradFill>
                    <a:gsLst>
                      <a:gs pos="0">
                        <a:srgbClr val="D7D7D7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effectLst>
                  <a:innerShdw blurRad="101600" dist="50800" dir="16200000">
                    <a:prstClr val="black">
                      <a:alpha val="39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0" name="椭圆 19"/>
                <p:cNvSpPr/>
                <p:nvPr/>
              </p:nvSpPr>
              <p:spPr>
                <a:xfrm>
                  <a:off x="6482562" y="1410875"/>
                  <a:ext cx="679076" cy="67907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10" name="组合 9"/>
              <p:cNvGrpSpPr/>
              <p:nvPr/>
            </p:nvGrpSpPr>
            <p:grpSpPr>
              <a:xfrm>
                <a:off x="5500330" y="564264"/>
                <a:ext cx="2833873" cy="2833873"/>
                <a:chOff x="5757534" y="688027"/>
                <a:chExt cx="2129131" cy="2129131"/>
              </a:xfrm>
            </p:grpSpPr>
            <p:sp>
              <p:nvSpPr>
                <p:cNvPr id="15" name="椭圆 14"/>
                <p:cNvSpPr/>
                <p:nvPr/>
              </p:nvSpPr>
              <p:spPr>
                <a:xfrm>
                  <a:off x="5757534" y="688027"/>
                  <a:ext cx="2129131" cy="2129131"/>
                </a:xfrm>
                <a:prstGeom prst="ellipse">
                  <a:avLst/>
                </a:prstGeom>
                <a:gradFill>
                  <a:gsLst>
                    <a:gs pos="100000">
                      <a:srgbClr val="DEDEDE"/>
                    </a:gs>
                    <a:gs pos="0">
                      <a:schemeClr val="bg1"/>
                    </a:gs>
                  </a:gsLst>
                  <a:lin ang="5400000" scaled="0"/>
                </a:gradFill>
                <a:ln>
                  <a:noFill/>
                </a:ln>
                <a:effectLst>
                  <a:softEdge rad="508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6" name="椭圆 15"/>
                <p:cNvSpPr/>
                <p:nvPr/>
              </p:nvSpPr>
              <p:spPr>
                <a:xfrm>
                  <a:off x="6413978" y="1342291"/>
                  <a:ext cx="816242" cy="816242"/>
                </a:xfrm>
                <a:prstGeom prst="ellipse">
                  <a:avLst/>
                </a:prstGeom>
                <a:gradFill>
                  <a:gsLst>
                    <a:gs pos="100000">
                      <a:srgbClr val="E2E2E2"/>
                    </a:gs>
                    <a:gs pos="0">
                      <a:schemeClr val="bg1"/>
                    </a:gs>
                  </a:gsLst>
                  <a:lin ang="5400000" scaled="1"/>
                </a:gradFill>
                <a:ln w="38100">
                  <a:gradFill>
                    <a:gsLst>
                      <a:gs pos="0">
                        <a:srgbClr val="D7D7D7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effectLst>
                  <a:innerShdw blurRad="101600" dist="50800" dir="16200000">
                    <a:prstClr val="black">
                      <a:alpha val="39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7" name="椭圆 16"/>
                <p:cNvSpPr/>
                <p:nvPr/>
              </p:nvSpPr>
              <p:spPr>
                <a:xfrm>
                  <a:off x="6482562" y="1410875"/>
                  <a:ext cx="679076" cy="6790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7523863" y="564264"/>
                <a:ext cx="2833873" cy="2833873"/>
                <a:chOff x="5757534" y="688027"/>
                <a:chExt cx="2129131" cy="2129131"/>
              </a:xfrm>
            </p:grpSpPr>
            <p:sp>
              <p:nvSpPr>
                <p:cNvPr id="12" name="椭圆 11"/>
                <p:cNvSpPr/>
                <p:nvPr/>
              </p:nvSpPr>
              <p:spPr>
                <a:xfrm>
                  <a:off x="5757534" y="688027"/>
                  <a:ext cx="2129131" cy="2129131"/>
                </a:xfrm>
                <a:prstGeom prst="ellipse">
                  <a:avLst/>
                </a:prstGeom>
                <a:gradFill>
                  <a:gsLst>
                    <a:gs pos="100000">
                      <a:srgbClr val="DEDEDE"/>
                    </a:gs>
                    <a:gs pos="0">
                      <a:schemeClr val="bg1"/>
                    </a:gs>
                  </a:gsLst>
                  <a:lin ang="5400000" scaled="0"/>
                </a:gradFill>
                <a:ln>
                  <a:noFill/>
                </a:ln>
                <a:effectLst>
                  <a:softEdge rad="508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3" name="椭圆 12"/>
                <p:cNvSpPr/>
                <p:nvPr/>
              </p:nvSpPr>
              <p:spPr>
                <a:xfrm>
                  <a:off x="6413978" y="1342291"/>
                  <a:ext cx="816242" cy="816242"/>
                </a:xfrm>
                <a:prstGeom prst="ellipse">
                  <a:avLst/>
                </a:prstGeom>
                <a:gradFill>
                  <a:gsLst>
                    <a:gs pos="100000">
                      <a:srgbClr val="E2E2E2"/>
                    </a:gs>
                    <a:gs pos="0">
                      <a:schemeClr val="bg1"/>
                    </a:gs>
                  </a:gsLst>
                  <a:lin ang="5400000" scaled="1"/>
                </a:gradFill>
                <a:ln w="38100">
                  <a:gradFill>
                    <a:gsLst>
                      <a:gs pos="0">
                        <a:srgbClr val="D7D7D7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effectLst>
                  <a:innerShdw blurRad="101600" dist="50800" dir="16200000">
                    <a:prstClr val="black">
                      <a:alpha val="39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" name="椭圆 13"/>
                <p:cNvSpPr/>
                <p:nvPr/>
              </p:nvSpPr>
              <p:spPr>
                <a:xfrm>
                  <a:off x="6482562" y="1410875"/>
                  <a:ext cx="679076" cy="679076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4" name="文本框 3"/>
            <p:cNvSpPr txBox="1"/>
            <p:nvPr/>
          </p:nvSpPr>
          <p:spPr>
            <a:xfrm>
              <a:off x="3162468" y="3860170"/>
              <a:ext cx="850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2</a:t>
              </a:r>
              <a:endParaRPr lang="zh-CN" altLang="en-US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823733" y="3860170"/>
              <a:ext cx="850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0</a:t>
              </a:r>
              <a:endParaRPr lang="zh-CN" altLang="en-US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12644" y="3860170"/>
              <a:ext cx="850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1</a:t>
              </a:r>
              <a:endParaRPr lang="zh-CN" altLang="en-US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78636" y="3860170"/>
              <a:ext cx="850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5</a:t>
              </a:r>
              <a:endParaRPr lang="zh-CN" altLang="en-US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629896" y="2395280"/>
            <a:ext cx="8932208" cy="2093269"/>
            <a:chOff x="1629896" y="2475711"/>
            <a:chExt cx="8932208" cy="2093269"/>
          </a:xfrm>
        </p:grpSpPr>
        <p:sp>
          <p:nvSpPr>
            <p:cNvPr id="24" name="圆角矩形 23"/>
            <p:cNvSpPr/>
            <p:nvPr/>
          </p:nvSpPr>
          <p:spPr>
            <a:xfrm>
              <a:off x="1629896" y="2475711"/>
              <a:ext cx="8932208" cy="2093269"/>
            </a:xfrm>
            <a:prstGeom prst="roundRect">
              <a:avLst>
                <a:gd name="adj" fmla="val 33485"/>
              </a:avLst>
            </a:prstGeom>
            <a:gradFill>
              <a:gsLst>
                <a:gs pos="100000">
                  <a:srgbClr val="DEDEDE"/>
                </a:gs>
                <a:gs pos="0">
                  <a:schemeClr val="bg1"/>
                </a:gs>
              </a:gsLst>
              <a:lin ang="5400000" scaled="0"/>
            </a:gradFill>
            <a:ln>
              <a:noFill/>
            </a:ln>
            <a:effectLst>
              <a:softEdge rad="431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490030" y="3161188"/>
              <a:ext cx="7211940" cy="722314"/>
            </a:xfrm>
            <a:prstGeom prst="roundRect">
              <a:avLst>
                <a:gd name="adj" fmla="val 34602"/>
              </a:avLst>
            </a:prstGeom>
            <a:pattFill prst="dkDnDiag">
              <a:fgClr>
                <a:srgbClr val="FAFAFA"/>
              </a:fgClr>
              <a:bgClr>
                <a:srgbClr val="ECECEC"/>
              </a:bgClr>
            </a:pattFill>
            <a:ln w="38100">
              <a:gradFill>
                <a:gsLst>
                  <a:gs pos="0">
                    <a:srgbClr val="D7D7D7"/>
                  </a:gs>
                  <a:gs pos="100000">
                    <a:schemeClr val="bg1"/>
                  </a:gs>
                </a:gsLst>
                <a:lin ang="5400000" scaled="1"/>
              </a:gradFill>
            </a:ln>
            <a:effectLst>
              <a:innerShdw blurRad="101600" dist="50800" dir="16200000">
                <a:prstClr val="black">
                  <a:alpha val="39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2805167" y="3264953"/>
              <a:ext cx="658166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rgbClr val="FFFFFF">
                      <a:lumMod val="50000"/>
                    </a:srgb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微立体工作总结汇报模板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2545718" y="4355275"/>
            <a:ext cx="7100565" cy="369332"/>
            <a:chOff x="2251552" y="4384907"/>
            <a:chExt cx="7688896" cy="369332"/>
          </a:xfrm>
        </p:grpSpPr>
        <p:grpSp>
          <p:nvGrpSpPr>
            <p:cNvPr id="31" name="组合 30"/>
            <p:cNvGrpSpPr/>
            <p:nvPr/>
          </p:nvGrpSpPr>
          <p:grpSpPr>
            <a:xfrm>
              <a:off x="2251552" y="4561360"/>
              <a:ext cx="7688896" cy="0"/>
              <a:chOff x="2495035" y="4704235"/>
              <a:chExt cx="6755943" cy="0"/>
            </a:xfrm>
          </p:grpSpPr>
          <p:cxnSp>
            <p:nvCxnSpPr>
              <p:cNvPr id="28" name="直接连接符 27"/>
              <p:cNvCxnSpPr/>
              <p:nvPr/>
            </p:nvCxnSpPr>
            <p:spPr>
              <a:xfrm>
                <a:off x="2495035" y="4704235"/>
                <a:ext cx="1362965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/>
            </p:nvCxnSpPr>
            <p:spPr>
              <a:xfrm>
                <a:off x="7888013" y="4704235"/>
                <a:ext cx="1362965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文本框 29"/>
            <p:cNvSpPr txBox="1"/>
            <p:nvPr/>
          </p:nvSpPr>
          <p:spPr>
            <a:xfrm>
              <a:off x="4095634" y="4384907"/>
              <a:ext cx="400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>
                  <a:solidFill>
                    <a:srgbClr val="FFFFFF">
                      <a:lumMod val="65000"/>
                    </a:srgbClr>
                  </a:solidFill>
                  <a:latin typeface="ITC Avant Garde Std Bk" panose="020B0502020202020204" pitchFamily="34" charset="0"/>
                </a:rPr>
                <a:t>BUSINESS POWERPOINT</a:t>
              </a:r>
              <a:endParaRPr lang="zh-CN" altLang="en-US" dirty="0">
                <a:solidFill>
                  <a:srgbClr val="FFFFFF">
                    <a:lumMod val="65000"/>
                  </a:srgbClr>
                </a:solidFill>
                <a:latin typeface="ITC Avant Garde Std Bk" panose="020B0502020202020204" pitchFamily="34" charset="0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4938392" y="5213543"/>
            <a:ext cx="231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rgbClr val="FFFFFF">
                    <a:lumMod val="50000"/>
                  </a:srgbClr>
                </a:solidFill>
                <a:latin typeface="汉仪细中圆简" panose="02010609000101010101" pitchFamily="49" charset="-122"/>
                <a:ea typeface="汉仪细中圆简" panose="02010609000101010101" pitchFamily="49" charset="-122"/>
              </a:rPr>
              <a:t>汇报人 某某某</a:t>
            </a:r>
          </a:p>
        </p:txBody>
      </p:sp>
      <p:sp>
        <p:nvSpPr>
          <p:cNvPr id="35" name="等腰三角形 34"/>
          <p:cNvSpPr/>
          <p:nvPr/>
        </p:nvSpPr>
        <p:spPr>
          <a:xfrm flipV="1">
            <a:off x="6033632" y="4936064"/>
            <a:ext cx="124737" cy="107532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951538" y="5180878"/>
            <a:ext cx="288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>
                <a:solidFill>
                  <a:schemeClr val="bg1">
                    <a:lumMod val="50000"/>
                  </a:schemeClr>
                </a:solidFill>
                <a:latin typeface="汉仪细中圆简" panose="02010609000101010101" pitchFamily="49" charset="-122"/>
                <a:ea typeface="汉仪细中圆简" panose="02010609000101010101" pitchFamily="49" charset="-122"/>
              </a:defRPr>
            </a:lvl1pPr>
          </a:lstStyle>
          <a:p>
            <a:r>
              <a:rPr lang="zh-CN" altLang="en-US" dirty="0">
                <a:solidFill>
                  <a:srgbClr val="FFFFFF">
                    <a:lumMod val="50000"/>
                  </a:srgbClr>
                </a:solidFill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1698151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7309455" y="1867572"/>
            <a:ext cx="3111285" cy="3125879"/>
            <a:chOff x="6128821" y="1388790"/>
            <a:chExt cx="4182530" cy="4202151"/>
          </a:xfrm>
        </p:grpSpPr>
        <p:grpSp>
          <p:nvGrpSpPr>
            <p:cNvPr id="4" name="组合 3"/>
            <p:cNvGrpSpPr/>
            <p:nvPr/>
          </p:nvGrpSpPr>
          <p:grpSpPr>
            <a:xfrm rot="5400000">
              <a:off x="6257512" y="2358097"/>
              <a:ext cx="2006156" cy="2263538"/>
              <a:chOff x="1784572" y="1862891"/>
              <a:chExt cx="2006156" cy="2263538"/>
            </a:xfrm>
          </p:grpSpPr>
          <p:sp>
            <p:nvSpPr>
              <p:cNvPr id="2" name="Freeform 5"/>
              <p:cNvSpPr>
                <a:spLocks/>
              </p:cNvSpPr>
              <p:nvPr/>
            </p:nvSpPr>
            <p:spPr bwMode="auto">
              <a:xfrm rot="5400000">
                <a:off x="1655881" y="1991582"/>
                <a:ext cx="2263538" cy="2006156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>
                <a:gsLst>
                  <a:gs pos="50000">
                    <a:srgbClr val="F6F6F6"/>
                  </a:gs>
                  <a:gs pos="50000">
                    <a:srgbClr val="FDFDFD"/>
                  </a:gs>
                </a:gsLst>
                <a:lin ang="5400000" scaled="0"/>
              </a:gradFill>
              <a:ln w="15875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FFFFFF"/>
                  </a:solidFill>
                  <a:sym typeface="Arial" panose="020B0604020202020204" pitchFamily="34" charset="0"/>
                </a:endParaRPr>
              </a:p>
            </p:txBody>
          </p:sp>
          <p:sp>
            <p:nvSpPr>
              <p:cNvPr id="3" name="Freeform 5"/>
              <p:cNvSpPr>
                <a:spLocks/>
              </p:cNvSpPr>
              <p:nvPr/>
            </p:nvSpPr>
            <p:spPr bwMode="auto">
              <a:xfrm rot="5400000">
                <a:off x="1870075" y="2181420"/>
                <a:ext cx="1835150" cy="1626480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>
                <a:gsLst>
                  <a:gs pos="50000">
                    <a:srgbClr val="F6F6F6"/>
                  </a:gs>
                  <a:gs pos="50000">
                    <a:srgbClr val="FDFDFD"/>
                  </a:gs>
                </a:gsLst>
                <a:lin ang="16200000" scaled="0"/>
              </a:gradFill>
              <a:ln w="9525">
                <a:solidFill>
                  <a:schemeClr val="bg1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FFFFFF"/>
                  </a:solidFill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 rot="5400000">
              <a:off x="8176504" y="1260099"/>
              <a:ext cx="2006156" cy="2263538"/>
              <a:chOff x="1784572" y="1862891"/>
              <a:chExt cx="2006156" cy="2263538"/>
            </a:xfrm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 rot="5400000">
                <a:off x="1655881" y="1991582"/>
                <a:ext cx="2263538" cy="2006156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>
                <a:gsLst>
                  <a:gs pos="50000">
                    <a:srgbClr val="F6F6F6"/>
                  </a:gs>
                  <a:gs pos="50000">
                    <a:srgbClr val="FDFDFD"/>
                  </a:gs>
                </a:gsLst>
                <a:lin ang="5400000" scaled="0"/>
              </a:gradFill>
              <a:ln w="15875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FFFFFF"/>
                  </a:solidFill>
                  <a:sym typeface="Arial" panose="020B0604020202020204" pitchFamily="34" charset="0"/>
                </a:endParaRPr>
              </a:p>
            </p:txBody>
          </p:sp>
          <p:sp>
            <p:nvSpPr>
              <p:cNvPr id="7" name="Freeform 5"/>
              <p:cNvSpPr>
                <a:spLocks/>
              </p:cNvSpPr>
              <p:nvPr/>
            </p:nvSpPr>
            <p:spPr bwMode="auto">
              <a:xfrm rot="5400000">
                <a:off x="1870075" y="2181420"/>
                <a:ext cx="1835150" cy="1626480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>
                <a:gsLst>
                  <a:gs pos="50000">
                    <a:srgbClr val="F6F6F6"/>
                  </a:gs>
                  <a:gs pos="50000">
                    <a:srgbClr val="FDFDFD"/>
                  </a:gs>
                </a:gsLst>
                <a:lin ang="16200000" scaled="0"/>
              </a:gradFill>
              <a:ln w="9525">
                <a:solidFill>
                  <a:schemeClr val="bg1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FFFFFF"/>
                  </a:solidFill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 rot="5400000">
              <a:off x="8176504" y="3456094"/>
              <a:ext cx="2006156" cy="2263538"/>
              <a:chOff x="1784572" y="1862891"/>
              <a:chExt cx="2006156" cy="2263538"/>
            </a:xfrm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 rot="5400000">
                <a:off x="1655881" y="1991582"/>
                <a:ext cx="2263538" cy="2006156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>
                <a:gsLst>
                  <a:gs pos="50000">
                    <a:srgbClr val="F6F6F6"/>
                  </a:gs>
                  <a:gs pos="50000">
                    <a:srgbClr val="FDFDFD"/>
                  </a:gs>
                </a:gsLst>
                <a:lin ang="5400000" scaled="0"/>
              </a:gradFill>
              <a:ln w="15875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FFFFFF"/>
                  </a:solidFill>
                  <a:sym typeface="Arial" panose="020B0604020202020204" pitchFamily="34" charset="0"/>
                </a:endParaRPr>
              </a:p>
            </p:txBody>
          </p:sp>
          <p:sp>
            <p:nvSpPr>
              <p:cNvPr id="10" name="Freeform 5"/>
              <p:cNvSpPr>
                <a:spLocks/>
              </p:cNvSpPr>
              <p:nvPr/>
            </p:nvSpPr>
            <p:spPr bwMode="auto">
              <a:xfrm rot="5400000">
                <a:off x="1870075" y="2181420"/>
                <a:ext cx="1835150" cy="1626480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>
                <a:gsLst>
                  <a:gs pos="50000">
                    <a:srgbClr val="F6F6F6"/>
                  </a:gs>
                  <a:gs pos="50000">
                    <a:srgbClr val="FDFDFD"/>
                  </a:gs>
                </a:gsLst>
                <a:lin ang="16200000" scaled="0"/>
              </a:gradFill>
              <a:ln w="9525">
                <a:solidFill>
                  <a:schemeClr val="bg1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FFFFFF"/>
                  </a:solidFill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12" name="Freeform 5"/>
          <p:cNvSpPr>
            <a:spLocks/>
          </p:cNvSpPr>
          <p:nvPr/>
        </p:nvSpPr>
        <p:spPr bwMode="auto">
          <a:xfrm rot="10800000">
            <a:off x="7824545" y="1653131"/>
            <a:ext cx="1004180" cy="88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9525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 rot="10800000">
            <a:off x="7824545" y="4317893"/>
            <a:ext cx="1004180" cy="88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9525">
            <a:solidFill>
              <a:schemeClr val="accent2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 rot="10800000">
            <a:off x="10140157" y="2987667"/>
            <a:ext cx="1004180" cy="88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9525">
            <a:solidFill>
              <a:schemeClr val="accent3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11139485" y="3430512"/>
            <a:ext cx="1257332" cy="0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7003723" y="5208888"/>
            <a:ext cx="1067599" cy="1849137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6837780" y="-466725"/>
            <a:ext cx="1233542" cy="2136558"/>
          </a:xfrm>
          <a:prstGeom prst="line">
            <a:avLst/>
          </a:prstGeom>
          <a:ln w="95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1142744" y="2278871"/>
            <a:ext cx="5494276" cy="2079278"/>
            <a:chOff x="982724" y="2154411"/>
            <a:chExt cx="5494276" cy="2079278"/>
          </a:xfrm>
        </p:grpSpPr>
        <p:sp>
          <p:nvSpPr>
            <p:cNvPr id="22" name="文本框 21"/>
            <p:cNvSpPr txBox="1"/>
            <p:nvPr/>
          </p:nvSpPr>
          <p:spPr>
            <a:xfrm>
              <a:off x="982724" y="2470097"/>
              <a:ext cx="549427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spc="100" dirty="0" smtClean="0">
                  <a:solidFill>
                    <a:srgbClr val="01B3C5"/>
                  </a:solidFill>
                  <a:latin typeface="方正兰亭粗黑_GBK" panose="02000000000000000000" pitchFamily="2" charset="-122"/>
                  <a:ea typeface="方正兰亭粗黑_GBK" panose="02000000000000000000" pitchFamily="2" charset="-122"/>
                </a:rPr>
                <a:t>微立体年终汇报模板</a:t>
              </a:r>
              <a:endParaRPr lang="zh-CN" altLang="en-US" sz="4400" spc="100" dirty="0">
                <a:solidFill>
                  <a:srgbClr val="01B3C5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  <p:sp>
          <p:nvSpPr>
            <p:cNvPr id="23" name="矩形 17"/>
            <p:cNvSpPr>
              <a:spLocks noChangeArrowheads="1"/>
            </p:cNvSpPr>
            <p:nvPr/>
          </p:nvSpPr>
          <p:spPr bwMode="auto">
            <a:xfrm>
              <a:off x="984798" y="3108721"/>
              <a:ext cx="527503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dist"/>
              <a:r>
                <a:rPr lang="en-US" altLang="zh-CN" sz="2400" dirty="0">
                  <a:solidFill>
                    <a:srgbClr val="FFFFFF">
                      <a:lumMod val="50000"/>
                    </a:srgbClr>
                  </a:solidFill>
                  <a:latin typeface="ITC Avant Garde Std XLt" panose="020B0302020202020204" pitchFamily="34" charset="0"/>
                </a:rPr>
                <a:t>Business report template</a:t>
              </a:r>
              <a:endParaRPr lang="zh-CN" altLang="en-US" sz="2400" dirty="0">
                <a:solidFill>
                  <a:srgbClr val="FFFFFF">
                    <a:lumMod val="50000"/>
                  </a:srgbClr>
                </a:solidFill>
                <a:latin typeface="ITC Avant Garde Std XLt" panose="020B0302020202020204" pitchFamily="34" charset="0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982724" y="3859115"/>
              <a:ext cx="2022617" cy="374574"/>
              <a:chOff x="5084692" y="4953670"/>
              <a:chExt cx="2022617" cy="374574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5213994" y="4953670"/>
                <a:ext cx="1754484" cy="374574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>
                      <a:lumMod val="50000"/>
                    </a:srgbClr>
                  </a:solidFill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5084692" y="5009296"/>
                <a:ext cx="202261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srgbClr val="FFFFFF">
                        <a:lumMod val="50000"/>
                      </a:srgb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汇报</a:t>
                </a:r>
                <a:r>
                  <a:rPr lang="zh-CN" altLang="en-US" sz="1400" dirty="0" smtClean="0">
                    <a:solidFill>
                      <a:srgbClr val="FFFFFF">
                        <a:lumMod val="50000"/>
                      </a:srgb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人：杜小二</a:t>
                </a:r>
                <a:endPara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sp>
          <p:nvSpPr>
            <p:cNvPr id="27" name="文本框 26"/>
            <p:cNvSpPr txBox="1"/>
            <p:nvPr/>
          </p:nvSpPr>
          <p:spPr>
            <a:xfrm>
              <a:off x="987668" y="2154411"/>
              <a:ext cx="33857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 smtClean="0">
                  <a:solidFill>
                    <a:srgbClr val="FFFFFF">
                      <a:lumMod val="50000"/>
                    </a:srgb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上海锐普广告有限公司出品</a:t>
              </a:r>
              <a:endParaRPr lang="zh-CN" altLang="en-US" sz="2000" dirty="0">
                <a:solidFill>
                  <a:srgbClr val="FFFFFF">
                    <a:lumMod val="50000"/>
                  </a:srgb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8172195" y="1961485"/>
            <a:ext cx="321270" cy="273291"/>
            <a:chOff x="6339462" y="3747511"/>
            <a:chExt cx="907547" cy="772010"/>
          </a:xfrm>
          <a:solidFill>
            <a:schemeClr val="accent1"/>
          </a:solidFill>
        </p:grpSpPr>
        <p:sp>
          <p:nvSpPr>
            <p:cNvPr id="35" name="Rectangle 130"/>
            <p:cNvSpPr>
              <a:spLocks noChangeArrowheads="1"/>
            </p:cNvSpPr>
            <p:nvPr/>
          </p:nvSpPr>
          <p:spPr bwMode="auto">
            <a:xfrm>
              <a:off x="6339462" y="4489161"/>
              <a:ext cx="881523" cy="303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 131"/>
            <p:cNvSpPr>
              <a:spLocks/>
            </p:cNvSpPr>
            <p:nvPr/>
          </p:nvSpPr>
          <p:spPr bwMode="auto">
            <a:xfrm>
              <a:off x="6398014" y="4350373"/>
              <a:ext cx="123608" cy="114934"/>
            </a:xfrm>
            <a:custGeom>
              <a:avLst/>
              <a:gdLst>
                <a:gd name="T0" fmla="*/ 43 w 48"/>
                <a:gd name="T1" fmla="*/ 45 h 45"/>
                <a:gd name="T2" fmla="*/ 48 w 48"/>
                <a:gd name="T3" fmla="*/ 39 h 45"/>
                <a:gd name="T4" fmla="*/ 48 w 48"/>
                <a:gd name="T5" fmla="*/ 0 h 45"/>
                <a:gd name="T6" fmla="*/ 0 w 48"/>
                <a:gd name="T7" fmla="*/ 8 h 45"/>
                <a:gd name="T8" fmla="*/ 0 w 48"/>
                <a:gd name="T9" fmla="*/ 39 h 45"/>
                <a:gd name="T10" fmla="*/ 6 w 48"/>
                <a:gd name="T11" fmla="*/ 45 h 45"/>
                <a:gd name="T12" fmla="*/ 43 w 48"/>
                <a:gd name="T1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5">
                  <a:moveTo>
                    <a:pt x="43" y="45"/>
                  </a:moveTo>
                  <a:cubicBezTo>
                    <a:pt x="46" y="45"/>
                    <a:pt x="48" y="42"/>
                    <a:pt x="48" y="3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9" y="5"/>
                    <a:pt x="12" y="7"/>
                    <a:pt x="0" y="8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3" y="45"/>
                    <a:pt x="6" y="45"/>
                  </a:cubicBezTo>
                  <a:lnTo>
                    <a:pt x="43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" name="Freeform 132"/>
            <p:cNvSpPr>
              <a:spLocks/>
            </p:cNvSpPr>
            <p:nvPr/>
          </p:nvSpPr>
          <p:spPr bwMode="auto">
            <a:xfrm>
              <a:off x="6557403" y="4299411"/>
              <a:ext cx="122524" cy="165896"/>
            </a:xfrm>
            <a:custGeom>
              <a:avLst/>
              <a:gdLst>
                <a:gd name="T0" fmla="*/ 43 w 48"/>
                <a:gd name="T1" fmla="*/ 65 h 65"/>
                <a:gd name="T2" fmla="*/ 48 w 48"/>
                <a:gd name="T3" fmla="*/ 59 h 65"/>
                <a:gd name="T4" fmla="*/ 48 w 48"/>
                <a:gd name="T5" fmla="*/ 0 h 65"/>
                <a:gd name="T6" fmla="*/ 44 w 48"/>
                <a:gd name="T7" fmla="*/ 2 h 65"/>
                <a:gd name="T8" fmla="*/ 0 w 48"/>
                <a:gd name="T9" fmla="*/ 16 h 65"/>
                <a:gd name="T10" fmla="*/ 0 w 48"/>
                <a:gd name="T11" fmla="*/ 59 h 65"/>
                <a:gd name="T12" fmla="*/ 6 w 48"/>
                <a:gd name="T13" fmla="*/ 65 h 65"/>
                <a:gd name="T14" fmla="*/ 43 w 48"/>
                <a:gd name="T15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65">
                  <a:moveTo>
                    <a:pt x="43" y="65"/>
                  </a:moveTo>
                  <a:cubicBezTo>
                    <a:pt x="46" y="65"/>
                    <a:pt x="48" y="62"/>
                    <a:pt x="48" y="5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7" y="1"/>
                    <a:pt x="46" y="1"/>
                    <a:pt x="44" y="2"/>
                  </a:cubicBezTo>
                  <a:cubicBezTo>
                    <a:pt x="29" y="8"/>
                    <a:pt x="14" y="13"/>
                    <a:pt x="0" y="1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2"/>
                    <a:pt x="3" y="65"/>
                    <a:pt x="6" y="65"/>
                  </a:cubicBezTo>
                  <a:lnTo>
                    <a:pt x="43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" name="Freeform 133"/>
            <p:cNvSpPr>
              <a:spLocks/>
            </p:cNvSpPr>
            <p:nvPr/>
          </p:nvSpPr>
          <p:spPr bwMode="auto">
            <a:xfrm>
              <a:off x="6715709" y="4219174"/>
              <a:ext cx="123608" cy="246133"/>
            </a:xfrm>
            <a:custGeom>
              <a:avLst/>
              <a:gdLst>
                <a:gd name="T0" fmla="*/ 43 w 48"/>
                <a:gd name="T1" fmla="*/ 96 h 96"/>
                <a:gd name="T2" fmla="*/ 48 w 48"/>
                <a:gd name="T3" fmla="*/ 90 h 96"/>
                <a:gd name="T4" fmla="*/ 48 w 48"/>
                <a:gd name="T5" fmla="*/ 0 h 96"/>
                <a:gd name="T6" fmla="*/ 0 w 48"/>
                <a:gd name="T7" fmla="*/ 25 h 96"/>
                <a:gd name="T8" fmla="*/ 0 w 48"/>
                <a:gd name="T9" fmla="*/ 90 h 96"/>
                <a:gd name="T10" fmla="*/ 6 w 48"/>
                <a:gd name="T11" fmla="*/ 96 h 96"/>
                <a:gd name="T12" fmla="*/ 43 w 48"/>
                <a:gd name="T1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96">
                  <a:moveTo>
                    <a:pt x="43" y="96"/>
                  </a:moveTo>
                  <a:cubicBezTo>
                    <a:pt x="46" y="96"/>
                    <a:pt x="48" y="93"/>
                    <a:pt x="48" y="9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33" y="10"/>
                    <a:pt x="17" y="18"/>
                    <a:pt x="0" y="25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3"/>
                    <a:pt x="3" y="96"/>
                    <a:pt x="6" y="96"/>
                  </a:cubicBezTo>
                  <a:lnTo>
                    <a:pt x="43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" name="Freeform 134"/>
            <p:cNvSpPr>
              <a:spLocks/>
            </p:cNvSpPr>
            <p:nvPr/>
          </p:nvSpPr>
          <p:spPr bwMode="auto">
            <a:xfrm>
              <a:off x="6875099" y="4100987"/>
              <a:ext cx="123608" cy="364319"/>
            </a:xfrm>
            <a:custGeom>
              <a:avLst/>
              <a:gdLst>
                <a:gd name="T0" fmla="*/ 43 w 48"/>
                <a:gd name="T1" fmla="*/ 142 h 142"/>
                <a:gd name="T2" fmla="*/ 48 w 48"/>
                <a:gd name="T3" fmla="*/ 136 h 142"/>
                <a:gd name="T4" fmla="*/ 48 w 48"/>
                <a:gd name="T5" fmla="*/ 0 h 142"/>
                <a:gd name="T6" fmla="*/ 32 w 48"/>
                <a:gd name="T7" fmla="*/ 14 h 142"/>
                <a:gd name="T8" fmla="*/ 0 w 48"/>
                <a:gd name="T9" fmla="*/ 37 h 142"/>
                <a:gd name="T10" fmla="*/ 0 w 48"/>
                <a:gd name="T11" fmla="*/ 136 h 142"/>
                <a:gd name="T12" fmla="*/ 6 w 48"/>
                <a:gd name="T13" fmla="*/ 142 h 142"/>
                <a:gd name="T14" fmla="*/ 43 w 48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142">
                  <a:moveTo>
                    <a:pt x="43" y="142"/>
                  </a:moveTo>
                  <a:cubicBezTo>
                    <a:pt x="46" y="142"/>
                    <a:pt x="48" y="139"/>
                    <a:pt x="48" y="136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3" y="5"/>
                    <a:pt x="37" y="10"/>
                    <a:pt x="32" y="14"/>
                  </a:cubicBezTo>
                  <a:cubicBezTo>
                    <a:pt x="21" y="23"/>
                    <a:pt x="11" y="30"/>
                    <a:pt x="0" y="37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9"/>
                    <a:pt x="3" y="142"/>
                    <a:pt x="6" y="142"/>
                  </a:cubicBezTo>
                  <a:lnTo>
                    <a:pt x="43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" name="Freeform 135"/>
            <p:cNvSpPr>
              <a:spLocks/>
            </p:cNvSpPr>
            <p:nvPr/>
          </p:nvSpPr>
          <p:spPr bwMode="auto">
            <a:xfrm>
              <a:off x="7034488" y="3927502"/>
              <a:ext cx="122524" cy="537805"/>
            </a:xfrm>
            <a:custGeom>
              <a:avLst/>
              <a:gdLst>
                <a:gd name="T0" fmla="*/ 43 w 48"/>
                <a:gd name="T1" fmla="*/ 210 h 210"/>
                <a:gd name="T2" fmla="*/ 48 w 48"/>
                <a:gd name="T3" fmla="*/ 204 h 210"/>
                <a:gd name="T4" fmla="*/ 48 w 48"/>
                <a:gd name="T5" fmla="*/ 0 h 210"/>
                <a:gd name="T6" fmla="*/ 0 w 48"/>
                <a:gd name="T7" fmla="*/ 56 h 210"/>
                <a:gd name="T8" fmla="*/ 0 w 48"/>
                <a:gd name="T9" fmla="*/ 204 h 210"/>
                <a:gd name="T10" fmla="*/ 6 w 48"/>
                <a:gd name="T11" fmla="*/ 210 h 210"/>
                <a:gd name="T12" fmla="*/ 43 w 48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210">
                  <a:moveTo>
                    <a:pt x="43" y="210"/>
                  </a:moveTo>
                  <a:cubicBezTo>
                    <a:pt x="46" y="210"/>
                    <a:pt x="48" y="207"/>
                    <a:pt x="48" y="204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33" y="20"/>
                    <a:pt x="17" y="39"/>
                    <a:pt x="0" y="56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0" y="207"/>
                    <a:pt x="3" y="210"/>
                    <a:pt x="6" y="210"/>
                  </a:cubicBezTo>
                  <a:lnTo>
                    <a:pt x="43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1" name="Freeform 136"/>
            <p:cNvSpPr>
              <a:spLocks/>
            </p:cNvSpPr>
            <p:nvPr/>
          </p:nvSpPr>
          <p:spPr bwMode="auto">
            <a:xfrm>
              <a:off x="6343800" y="3747511"/>
              <a:ext cx="903209" cy="587682"/>
            </a:xfrm>
            <a:custGeom>
              <a:avLst/>
              <a:gdLst>
                <a:gd name="T0" fmla="*/ 350 w 352"/>
                <a:gd name="T1" fmla="*/ 58 h 229"/>
                <a:gd name="T2" fmla="*/ 335 w 352"/>
                <a:gd name="T3" fmla="*/ 8 h 229"/>
                <a:gd name="T4" fmla="*/ 322 w 352"/>
                <a:gd name="T5" fmla="*/ 2 h 229"/>
                <a:gd name="T6" fmla="*/ 273 w 352"/>
                <a:gd name="T7" fmla="*/ 17 h 229"/>
                <a:gd name="T8" fmla="*/ 266 w 352"/>
                <a:gd name="T9" fmla="*/ 30 h 229"/>
                <a:gd name="T10" fmla="*/ 279 w 352"/>
                <a:gd name="T11" fmla="*/ 36 h 229"/>
                <a:gd name="T12" fmla="*/ 304 w 352"/>
                <a:gd name="T13" fmla="*/ 29 h 229"/>
                <a:gd name="T14" fmla="*/ 219 w 352"/>
                <a:gd name="T15" fmla="*/ 121 h 229"/>
                <a:gd name="T16" fmla="*/ 71 w 352"/>
                <a:gd name="T17" fmla="*/ 194 h 229"/>
                <a:gd name="T18" fmla="*/ 0 w 352"/>
                <a:gd name="T19" fmla="*/ 205 h 229"/>
                <a:gd name="T20" fmla="*/ 0 w 352"/>
                <a:gd name="T21" fmla="*/ 205 h 229"/>
                <a:gd name="T22" fmla="*/ 0 w 352"/>
                <a:gd name="T23" fmla="*/ 229 h 229"/>
                <a:gd name="T24" fmla="*/ 0 w 352"/>
                <a:gd name="T25" fmla="*/ 229 h 229"/>
                <a:gd name="T26" fmla="*/ 125 w 352"/>
                <a:gd name="T27" fmla="*/ 202 h 229"/>
                <a:gd name="T28" fmla="*/ 234 w 352"/>
                <a:gd name="T29" fmla="*/ 139 h 229"/>
                <a:gd name="T30" fmla="*/ 324 w 352"/>
                <a:gd name="T31" fmla="*/ 41 h 229"/>
                <a:gd name="T32" fmla="*/ 331 w 352"/>
                <a:gd name="T33" fmla="*/ 64 h 229"/>
                <a:gd name="T34" fmla="*/ 344 w 352"/>
                <a:gd name="T35" fmla="*/ 70 h 229"/>
                <a:gd name="T36" fmla="*/ 350 w 352"/>
                <a:gd name="T37" fmla="*/ 5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2" h="229">
                  <a:moveTo>
                    <a:pt x="350" y="58"/>
                  </a:moveTo>
                  <a:cubicBezTo>
                    <a:pt x="335" y="8"/>
                    <a:pt x="335" y="8"/>
                    <a:pt x="335" y="8"/>
                  </a:cubicBezTo>
                  <a:cubicBezTo>
                    <a:pt x="333" y="3"/>
                    <a:pt x="327" y="0"/>
                    <a:pt x="322" y="2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68" y="19"/>
                    <a:pt x="265" y="25"/>
                    <a:pt x="266" y="30"/>
                  </a:cubicBezTo>
                  <a:cubicBezTo>
                    <a:pt x="268" y="35"/>
                    <a:pt x="274" y="38"/>
                    <a:pt x="279" y="36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278" y="67"/>
                    <a:pt x="249" y="97"/>
                    <a:pt x="219" y="121"/>
                  </a:cubicBezTo>
                  <a:cubicBezTo>
                    <a:pt x="166" y="163"/>
                    <a:pt x="112" y="184"/>
                    <a:pt x="71" y="194"/>
                  </a:cubicBezTo>
                  <a:cubicBezTo>
                    <a:pt x="29" y="205"/>
                    <a:pt x="1" y="205"/>
                    <a:pt x="0" y="205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3" y="229"/>
                    <a:pt x="56" y="229"/>
                    <a:pt x="125" y="202"/>
                  </a:cubicBezTo>
                  <a:cubicBezTo>
                    <a:pt x="159" y="189"/>
                    <a:pt x="197" y="169"/>
                    <a:pt x="234" y="139"/>
                  </a:cubicBezTo>
                  <a:cubicBezTo>
                    <a:pt x="265" y="114"/>
                    <a:pt x="296" y="82"/>
                    <a:pt x="324" y="41"/>
                  </a:cubicBezTo>
                  <a:cubicBezTo>
                    <a:pt x="331" y="64"/>
                    <a:pt x="331" y="64"/>
                    <a:pt x="331" y="64"/>
                  </a:cubicBezTo>
                  <a:cubicBezTo>
                    <a:pt x="333" y="69"/>
                    <a:pt x="339" y="72"/>
                    <a:pt x="344" y="70"/>
                  </a:cubicBezTo>
                  <a:cubicBezTo>
                    <a:pt x="349" y="69"/>
                    <a:pt x="352" y="63"/>
                    <a:pt x="350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2" name="Freeform 137"/>
            <p:cNvSpPr>
              <a:spLocks/>
            </p:cNvSpPr>
            <p:nvPr/>
          </p:nvSpPr>
          <p:spPr bwMode="auto">
            <a:xfrm>
              <a:off x="6375243" y="3837506"/>
              <a:ext cx="217941" cy="353477"/>
            </a:xfrm>
            <a:custGeom>
              <a:avLst/>
              <a:gdLst>
                <a:gd name="T0" fmla="*/ 57 w 85"/>
                <a:gd name="T1" fmla="*/ 104 h 138"/>
                <a:gd name="T2" fmla="*/ 45 w 85"/>
                <a:gd name="T3" fmla="*/ 108 h 138"/>
                <a:gd name="T4" fmla="*/ 30 w 85"/>
                <a:gd name="T5" fmla="*/ 105 h 138"/>
                <a:gd name="T6" fmla="*/ 20 w 85"/>
                <a:gd name="T7" fmla="*/ 100 h 138"/>
                <a:gd name="T8" fmla="*/ 19 w 85"/>
                <a:gd name="T9" fmla="*/ 98 h 138"/>
                <a:gd name="T10" fmla="*/ 19 w 85"/>
                <a:gd name="T11" fmla="*/ 98 h 138"/>
                <a:gd name="T12" fmla="*/ 19 w 85"/>
                <a:gd name="T13" fmla="*/ 98 h 138"/>
                <a:gd name="T14" fmla="*/ 19 w 85"/>
                <a:gd name="T15" fmla="*/ 97 h 138"/>
                <a:gd name="T16" fmla="*/ 13 w 85"/>
                <a:gd name="T17" fmla="*/ 94 h 138"/>
                <a:gd name="T18" fmla="*/ 3 w 85"/>
                <a:gd name="T19" fmla="*/ 101 h 138"/>
                <a:gd name="T20" fmla="*/ 3 w 85"/>
                <a:gd name="T21" fmla="*/ 109 h 138"/>
                <a:gd name="T22" fmla="*/ 33 w 85"/>
                <a:gd name="T23" fmla="*/ 125 h 138"/>
                <a:gd name="T24" fmla="*/ 33 w 85"/>
                <a:gd name="T25" fmla="*/ 135 h 138"/>
                <a:gd name="T26" fmla="*/ 36 w 85"/>
                <a:gd name="T27" fmla="*/ 138 h 138"/>
                <a:gd name="T28" fmla="*/ 46 w 85"/>
                <a:gd name="T29" fmla="*/ 138 h 138"/>
                <a:gd name="T30" fmla="*/ 49 w 85"/>
                <a:gd name="T31" fmla="*/ 135 h 138"/>
                <a:gd name="T32" fmla="*/ 49 w 85"/>
                <a:gd name="T33" fmla="*/ 126 h 138"/>
                <a:gd name="T34" fmla="*/ 72 w 85"/>
                <a:gd name="T35" fmla="*/ 118 h 138"/>
                <a:gd name="T36" fmla="*/ 81 w 85"/>
                <a:gd name="T37" fmla="*/ 86 h 138"/>
                <a:gd name="T38" fmla="*/ 49 w 85"/>
                <a:gd name="T39" fmla="*/ 62 h 138"/>
                <a:gd name="T40" fmla="*/ 47 w 85"/>
                <a:gd name="T41" fmla="*/ 61 h 138"/>
                <a:gd name="T42" fmla="*/ 35 w 85"/>
                <a:gd name="T43" fmla="*/ 56 h 138"/>
                <a:gd name="T44" fmla="*/ 34 w 85"/>
                <a:gd name="T45" fmla="*/ 56 h 138"/>
                <a:gd name="T46" fmla="*/ 25 w 85"/>
                <a:gd name="T47" fmla="*/ 49 h 138"/>
                <a:gd name="T48" fmla="*/ 27 w 85"/>
                <a:gd name="T49" fmla="*/ 36 h 138"/>
                <a:gd name="T50" fmla="*/ 41 w 85"/>
                <a:gd name="T51" fmla="*/ 31 h 138"/>
                <a:gd name="T52" fmla="*/ 51 w 85"/>
                <a:gd name="T53" fmla="*/ 32 h 138"/>
                <a:gd name="T54" fmla="*/ 61 w 85"/>
                <a:gd name="T55" fmla="*/ 39 h 138"/>
                <a:gd name="T56" fmla="*/ 62 w 85"/>
                <a:gd name="T57" fmla="*/ 40 h 138"/>
                <a:gd name="T58" fmla="*/ 62 w 85"/>
                <a:gd name="T59" fmla="*/ 40 h 138"/>
                <a:gd name="T60" fmla="*/ 62 w 85"/>
                <a:gd name="T61" fmla="*/ 41 h 138"/>
                <a:gd name="T62" fmla="*/ 68 w 85"/>
                <a:gd name="T63" fmla="*/ 44 h 138"/>
                <a:gd name="T64" fmla="*/ 78 w 85"/>
                <a:gd name="T65" fmla="*/ 38 h 138"/>
                <a:gd name="T66" fmla="*/ 78 w 85"/>
                <a:gd name="T67" fmla="*/ 29 h 138"/>
                <a:gd name="T68" fmla="*/ 56 w 85"/>
                <a:gd name="T69" fmla="*/ 14 h 138"/>
                <a:gd name="T70" fmla="*/ 49 w 85"/>
                <a:gd name="T71" fmla="*/ 13 h 138"/>
                <a:gd name="T72" fmla="*/ 49 w 85"/>
                <a:gd name="T73" fmla="*/ 3 h 138"/>
                <a:gd name="T74" fmla="*/ 46 w 85"/>
                <a:gd name="T75" fmla="*/ 0 h 138"/>
                <a:gd name="T76" fmla="*/ 36 w 85"/>
                <a:gd name="T77" fmla="*/ 0 h 138"/>
                <a:gd name="T78" fmla="*/ 33 w 85"/>
                <a:gd name="T79" fmla="*/ 3 h 138"/>
                <a:gd name="T80" fmla="*/ 33 w 85"/>
                <a:gd name="T81" fmla="*/ 13 h 138"/>
                <a:gd name="T82" fmla="*/ 12 w 85"/>
                <a:gd name="T83" fmla="*/ 24 h 138"/>
                <a:gd name="T84" fmla="*/ 5 w 85"/>
                <a:gd name="T85" fmla="*/ 56 h 138"/>
                <a:gd name="T86" fmla="*/ 17 w 85"/>
                <a:gd name="T87" fmla="*/ 68 h 138"/>
                <a:gd name="T88" fmla="*/ 47 w 85"/>
                <a:gd name="T89" fmla="*/ 83 h 138"/>
                <a:gd name="T90" fmla="*/ 51 w 85"/>
                <a:gd name="T91" fmla="*/ 85 h 138"/>
                <a:gd name="T92" fmla="*/ 59 w 85"/>
                <a:gd name="T93" fmla="*/ 92 h 138"/>
                <a:gd name="T94" fmla="*/ 57 w 85"/>
                <a:gd name="T95" fmla="*/ 10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5" h="138">
                  <a:moveTo>
                    <a:pt x="57" y="104"/>
                  </a:moveTo>
                  <a:cubicBezTo>
                    <a:pt x="54" y="107"/>
                    <a:pt x="50" y="108"/>
                    <a:pt x="45" y="108"/>
                  </a:cubicBezTo>
                  <a:cubicBezTo>
                    <a:pt x="40" y="108"/>
                    <a:pt x="35" y="107"/>
                    <a:pt x="30" y="105"/>
                  </a:cubicBezTo>
                  <a:cubicBezTo>
                    <a:pt x="27" y="104"/>
                    <a:pt x="23" y="102"/>
                    <a:pt x="20" y="100"/>
                  </a:cubicBezTo>
                  <a:cubicBezTo>
                    <a:pt x="20" y="99"/>
                    <a:pt x="20" y="99"/>
                    <a:pt x="19" y="98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17" y="95"/>
                    <a:pt x="15" y="94"/>
                    <a:pt x="13" y="94"/>
                  </a:cubicBezTo>
                  <a:cubicBezTo>
                    <a:pt x="9" y="94"/>
                    <a:pt x="5" y="97"/>
                    <a:pt x="3" y="101"/>
                  </a:cubicBezTo>
                  <a:cubicBezTo>
                    <a:pt x="1" y="104"/>
                    <a:pt x="1" y="107"/>
                    <a:pt x="3" y="109"/>
                  </a:cubicBezTo>
                  <a:cubicBezTo>
                    <a:pt x="8" y="118"/>
                    <a:pt x="21" y="123"/>
                    <a:pt x="33" y="125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3" y="137"/>
                    <a:pt x="35" y="138"/>
                    <a:pt x="36" y="138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47" y="138"/>
                    <a:pt x="49" y="137"/>
                    <a:pt x="49" y="135"/>
                  </a:cubicBezTo>
                  <a:cubicBezTo>
                    <a:pt x="49" y="126"/>
                    <a:pt x="49" y="126"/>
                    <a:pt x="49" y="126"/>
                  </a:cubicBezTo>
                  <a:cubicBezTo>
                    <a:pt x="59" y="125"/>
                    <a:pt x="67" y="122"/>
                    <a:pt x="72" y="118"/>
                  </a:cubicBezTo>
                  <a:cubicBezTo>
                    <a:pt x="81" y="109"/>
                    <a:pt x="85" y="97"/>
                    <a:pt x="81" y="86"/>
                  </a:cubicBezTo>
                  <a:cubicBezTo>
                    <a:pt x="77" y="74"/>
                    <a:pt x="61" y="67"/>
                    <a:pt x="49" y="62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3" y="59"/>
                    <a:pt x="37" y="57"/>
                    <a:pt x="35" y="5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0" y="54"/>
                    <a:pt x="27" y="52"/>
                    <a:pt x="25" y="49"/>
                  </a:cubicBezTo>
                  <a:cubicBezTo>
                    <a:pt x="23" y="45"/>
                    <a:pt x="23" y="39"/>
                    <a:pt x="27" y="36"/>
                  </a:cubicBezTo>
                  <a:cubicBezTo>
                    <a:pt x="32" y="32"/>
                    <a:pt x="37" y="31"/>
                    <a:pt x="41" y="31"/>
                  </a:cubicBezTo>
                  <a:cubicBezTo>
                    <a:pt x="44" y="31"/>
                    <a:pt x="48" y="31"/>
                    <a:pt x="51" y="32"/>
                  </a:cubicBezTo>
                  <a:cubicBezTo>
                    <a:pt x="54" y="33"/>
                    <a:pt x="58" y="36"/>
                    <a:pt x="61" y="39"/>
                  </a:cubicBezTo>
                  <a:cubicBezTo>
                    <a:pt x="61" y="39"/>
                    <a:pt x="61" y="39"/>
                    <a:pt x="62" y="40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4" y="43"/>
                    <a:pt x="66" y="44"/>
                    <a:pt x="68" y="44"/>
                  </a:cubicBezTo>
                  <a:cubicBezTo>
                    <a:pt x="72" y="44"/>
                    <a:pt x="76" y="41"/>
                    <a:pt x="78" y="38"/>
                  </a:cubicBezTo>
                  <a:cubicBezTo>
                    <a:pt x="80" y="35"/>
                    <a:pt x="80" y="32"/>
                    <a:pt x="78" y="29"/>
                  </a:cubicBezTo>
                  <a:cubicBezTo>
                    <a:pt x="74" y="22"/>
                    <a:pt x="64" y="17"/>
                    <a:pt x="56" y="14"/>
                  </a:cubicBezTo>
                  <a:cubicBezTo>
                    <a:pt x="54" y="14"/>
                    <a:pt x="51" y="13"/>
                    <a:pt x="49" y="1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1"/>
                    <a:pt x="47" y="0"/>
                    <a:pt x="4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3" y="1"/>
                    <a:pt x="33" y="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25" y="15"/>
                    <a:pt x="17" y="18"/>
                    <a:pt x="12" y="24"/>
                  </a:cubicBezTo>
                  <a:cubicBezTo>
                    <a:pt x="3" y="32"/>
                    <a:pt x="0" y="45"/>
                    <a:pt x="5" y="56"/>
                  </a:cubicBezTo>
                  <a:cubicBezTo>
                    <a:pt x="8" y="62"/>
                    <a:pt x="12" y="66"/>
                    <a:pt x="17" y="68"/>
                  </a:cubicBezTo>
                  <a:cubicBezTo>
                    <a:pt x="20" y="70"/>
                    <a:pt x="38" y="79"/>
                    <a:pt x="47" y="83"/>
                  </a:cubicBezTo>
                  <a:cubicBezTo>
                    <a:pt x="51" y="85"/>
                    <a:pt x="51" y="85"/>
                    <a:pt x="51" y="85"/>
                  </a:cubicBezTo>
                  <a:cubicBezTo>
                    <a:pt x="55" y="87"/>
                    <a:pt x="58" y="89"/>
                    <a:pt x="59" y="92"/>
                  </a:cubicBezTo>
                  <a:cubicBezTo>
                    <a:pt x="61" y="96"/>
                    <a:pt x="60" y="102"/>
                    <a:pt x="57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174842" y="4625863"/>
            <a:ext cx="317815" cy="274058"/>
            <a:chOff x="3548515" y="964154"/>
            <a:chExt cx="897787" cy="774179"/>
          </a:xfrm>
          <a:solidFill>
            <a:schemeClr val="accent2"/>
          </a:solidFill>
        </p:grpSpPr>
        <p:sp>
          <p:nvSpPr>
            <p:cNvPr id="44" name="Freeform 222"/>
            <p:cNvSpPr>
              <a:spLocks/>
            </p:cNvSpPr>
            <p:nvPr/>
          </p:nvSpPr>
          <p:spPr bwMode="auto">
            <a:xfrm>
              <a:off x="3548515" y="964154"/>
              <a:ext cx="897787" cy="774179"/>
            </a:xfrm>
            <a:custGeom>
              <a:avLst/>
              <a:gdLst>
                <a:gd name="T0" fmla="*/ 28 w 828"/>
                <a:gd name="T1" fmla="*/ 686 h 714"/>
                <a:gd name="T2" fmla="*/ 28 w 828"/>
                <a:gd name="T3" fmla="*/ 605 h 714"/>
                <a:gd name="T4" fmla="*/ 66 w 828"/>
                <a:gd name="T5" fmla="*/ 605 h 714"/>
                <a:gd name="T6" fmla="*/ 66 w 828"/>
                <a:gd name="T7" fmla="*/ 577 h 714"/>
                <a:gd name="T8" fmla="*/ 28 w 828"/>
                <a:gd name="T9" fmla="*/ 577 h 714"/>
                <a:gd name="T10" fmla="*/ 28 w 828"/>
                <a:gd name="T11" fmla="*/ 435 h 714"/>
                <a:gd name="T12" fmla="*/ 66 w 828"/>
                <a:gd name="T13" fmla="*/ 435 h 714"/>
                <a:gd name="T14" fmla="*/ 66 w 828"/>
                <a:gd name="T15" fmla="*/ 407 h 714"/>
                <a:gd name="T16" fmla="*/ 28 w 828"/>
                <a:gd name="T17" fmla="*/ 407 h 714"/>
                <a:gd name="T18" fmla="*/ 28 w 828"/>
                <a:gd name="T19" fmla="*/ 265 h 714"/>
                <a:gd name="T20" fmla="*/ 66 w 828"/>
                <a:gd name="T21" fmla="*/ 265 h 714"/>
                <a:gd name="T22" fmla="*/ 66 w 828"/>
                <a:gd name="T23" fmla="*/ 236 h 714"/>
                <a:gd name="T24" fmla="*/ 28 w 828"/>
                <a:gd name="T25" fmla="*/ 236 h 714"/>
                <a:gd name="T26" fmla="*/ 28 w 828"/>
                <a:gd name="T27" fmla="*/ 94 h 714"/>
                <a:gd name="T28" fmla="*/ 66 w 828"/>
                <a:gd name="T29" fmla="*/ 94 h 714"/>
                <a:gd name="T30" fmla="*/ 66 w 828"/>
                <a:gd name="T31" fmla="*/ 66 h 714"/>
                <a:gd name="T32" fmla="*/ 28 w 828"/>
                <a:gd name="T33" fmla="*/ 66 h 714"/>
                <a:gd name="T34" fmla="*/ 28 w 828"/>
                <a:gd name="T35" fmla="*/ 0 h 714"/>
                <a:gd name="T36" fmla="*/ 0 w 828"/>
                <a:gd name="T37" fmla="*/ 0 h 714"/>
                <a:gd name="T38" fmla="*/ 0 w 828"/>
                <a:gd name="T39" fmla="*/ 714 h 714"/>
                <a:gd name="T40" fmla="*/ 828 w 828"/>
                <a:gd name="T41" fmla="*/ 714 h 714"/>
                <a:gd name="T42" fmla="*/ 828 w 828"/>
                <a:gd name="T43" fmla="*/ 686 h 714"/>
                <a:gd name="T44" fmla="*/ 28 w 828"/>
                <a:gd name="T45" fmla="*/ 686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28" h="714">
                  <a:moveTo>
                    <a:pt x="28" y="686"/>
                  </a:moveTo>
                  <a:lnTo>
                    <a:pt x="28" y="605"/>
                  </a:lnTo>
                  <a:lnTo>
                    <a:pt x="66" y="605"/>
                  </a:lnTo>
                  <a:lnTo>
                    <a:pt x="66" y="577"/>
                  </a:lnTo>
                  <a:lnTo>
                    <a:pt x="28" y="577"/>
                  </a:lnTo>
                  <a:lnTo>
                    <a:pt x="28" y="435"/>
                  </a:lnTo>
                  <a:lnTo>
                    <a:pt x="66" y="435"/>
                  </a:lnTo>
                  <a:lnTo>
                    <a:pt x="66" y="407"/>
                  </a:lnTo>
                  <a:lnTo>
                    <a:pt x="28" y="407"/>
                  </a:lnTo>
                  <a:lnTo>
                    <a:pt x="28" y="265"/>
                  </a:lnTo>
                  <a:lnTo>
                    <a:pt x="66" y="265"/>
                  </a:lnTo>
                  <a:lnTo>
                    <a:pt x="66" y="236"/>
                  </a:lnTo>
                  <a:lnTo>
                    <a:pt x="28" y="236"/>
                  </a:lnTo>
                  <a:lnTo>
                    <a:pt x="28" y="94"/>
                  </a:lnTo>
                  <a:lnTo>
                    <a:pt x="66" y="94"/>
                  </a:lnTo>
                  <a:lnTo>
                    <a:pt x="66" y="66"/>
                  </a:lnTo>
                  <a:lnTo>
                    <a:pt x="28" y="66"/>
                  </a:lnTo>
                  <a:lnTo>
                    <a:pt x="28" y="0"/>
                  </a:lnTo>
                  <a:lnTo>
                    <a:pt x="0" y="0"/>
                  </a:lnTo>
                  <a:lnTo>
                    <a:pt x="0" y="714"/>
                  </a:lnTo>
                  <a:lnTo>
                    <a:pt x="828" y="714"/>
                  </a:lnTo>
                  <a:lnTo>
                    <a:pt x="828" y="686"/>
                  </a:lnTo>
                  <a:lnTo>
                    <a:pt x="28" y="6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5" name="Freeform 223"/>
            <p:cNvSpPr>
              <a:spLocks/>
            </p:cNvSpPr>
            <p:nvPr/>
          </p:nvSpPr>
          <p:spPr bwMode="auto">
            <a:xfrm>
              <a:off x="3681882" y="1381603"/>
              <a:ext cx="125777" cy="303599"/>
            </a:xfrm>
            <a:custGeom>
              <a:avLst/>
              <a:gdLst>
                <a:gd name="T0" fmla="*/ 6 w 49"/>
                <a:gd name="T1" fmla="*/ 118 h 118"/>
                <a:gd name="T2" fmla="*/ 43 w 49"/>
                <a:gd name="T3" fmla="*/ 118 h 118"/>
                <a:gd name="T4" fmla="*/ 49 w 49"/>
                <a:gd name="T5" fmla="*/ 112 h 118"/>
                <a:gd name="T6" fmla="*/ 49 w 49"/>
                <a:gd name="T7" fmla="*/ 6 h 118"/>
                <a:gd name="T8" fmla="*/ 43 w 49"/>
                <a:gd name="T9" fmla="*/ 0 h 118"/>
                <a:gd name="T10" fmla="*/ 6 w 49"/>
                <a:gd name="T11" fmla="*/ 0 h 118"/>
                <a:gd name="T12" fmla="*/ 0 w 49"/>
                <a:gd name="T13" fmla="*/ 6 h 118"/>
                <a:gd name="T14" fmla="*/ 0 w 49"/>
                <a:gd name="T15" fmla="*/ 112 h 118"/>
                <a:gd name="T16" fmla="*/ 6 w 49"/>
                <a:gd name="T17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118">
                  <a:moveTo>
                    <a:pt x="6" y="118"/>
                  </a:moveTo>
                  <a:cubicBezTo>
                    <a:pt x="43" y="118"/>
                    <a:pt x="43" y="118"/>
                    <a:pt x="43" y="118"/>
                  </a:cubicBezTo>
                  <a:cubicBezTo>
                    <a:pt x="46" y="118"/>
                    <a:pt x="49" y="115"/>
                    <a:pt x="49" y="112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3"/>
                    <a:pt x="46" y="0"/>
                    <a:pt x="4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5"/>
                    <a:pt x="3" y="118"/>
                    <a:pt x="6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6" name="Freeform 224"/>
            <p:cNvSpPr>
              <a:spLocks/>
            </p:cNvSpPr>
            <p:nvPr/>
          </p:nvSpPr>
          <p:spPr bwMode="auto">
            <a:xfrm>
              <a:off x="3879222" y="1274259"/>
              <a:ext cx="123608" cy="410944"/>
            </a:xfrm>
            <a:custGeom>
              <a:avLst/>
              <a:gdLst>
                <a:gd name="T0" fmla="*/ 5 w 48"/>
                <a:gd name="T1" fmla="*/ 160 h 160"/>
                <a:gd name="T2" fmla="*/ 43 w 48"/>
                <a:gd name="T3" fmla="*/ 160 h 160"/>
                <a:gd name="T4" fmla="*/ 48 w 48"/>
                <a:gd name="T5" fmla="*/ 154 h 160"/>
                <a:gd name="T6" fmla="*/ 48 w 48"/>
                <a:gd name="T7" fmla="*/ 6 h 160"/>
                <a:gd name="T8" fmla="*/ 43 w 48"/>
                <a:gd name="T9" fmla="*/ 0 h 160"/>
                <a:gd name="T10" fmla="*/ 5 w 48"/>
                <a:gd name="T11" fmla="*/ 0 h 160"/>
                <a:gd name="T12" fmla="*/ 0 w 48"/>
                <a:gd name="T13" fmla="*/ 6 h 160"/>
                <a:gd name="T14" fmla="*/ 0 w 48"/>
                <a:gd name="T15" fmla="*/ 154 h 160"/>
                <a:gd name="T16" fmla="*/ 5 w 48"/>
                <a:gd name="T1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60">
                  <a:moveTo>
                    <a:pt x="5" y="160"/>
                  </a:moveTo>
                  <a:cubicBezTo>
                    <a:pt x="43" y="160"/>
                    <a:pt x="43" y="160"/>
                    <a:pt x="43" y="160"/>
                  </a:cubicBezTo>
                  <a:cubicBezTo>
                    <a:pt x="46" y="160"/>
                    <a:pt x="48" y="157"/>
                    <a:pt x="48" y="154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2"/>
                    <a:pt x="46" y="0"/>
                    <a:pt x="4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6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7"/>
                    <a:pt x="2" y="160"/>
                    <a:pt x="5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7" name="Freeform 225"/>
            <p:cNvSpPr>
              <a:spLocks/>
            </p:cNvSpPr>
            <p:nvPr/>
          </p:nvSpPr>
          <p:spPr bwMode="auto">
            <a:xfrm>
              <a:off x="4074393" y="1166915"/>
              <a:ext cx="125777" cy="518288"/>
            </a:xfrm>
            <a:custGeom>
              <a:avLst/>
              <a:gdLst>
                <a:gd name="T0" fmla="*/ 6 w 49"/>
                <a:gd name="T1" fmla="*/ 202 h 202"/>
                <a:gd name="T2" fmla="*/ 43 w 49"/>
                <a:gd name="T3" fmla="*/ 202 h 202"/>
                <a:gd name="T4" fmla="*/ 49 w 49"/>
                <a:gd name="T5" fmla="*/ 196 h 202"/>
                <a:gd name="T6" fmla="*/ 49 w 49"/>
                <a:gd name="T7" fmla="*/ 5 h 202"/>
                <a:gd name="T8" fmla="*/ 43 w 49"/>
                <a:gd name="T9" fmla="*/ 0 h 202"/>
                <a:gd name="T10" fmla="*/ 6 w 49"/>
                <a:gd name="T11" fmla="*/ 0 h 202"/>
                <a:gd name="T12" fmla="*/ 0 w 49"/>
                <a:gd name="T13" fmla="*/ 5 h 202"/>
                <a:gd name="T14" fmla="*/ 0 w 49"/>
                <a:gd name="T15" fmla="*/ 196 h 202"/>
                <a:gd name="T16" fmla="*/ 6 w 49"/>
                <a:gd name="T17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02">
                  <a:moveTo>
                    <a:pt x="6" y="202"/>
                  </a:moveTo>
                  <a:cubicBezTo>
                    <a:pt x="43" y="202"/>
                    <a:pt x="43" y="202"/>
                    <a:pt x="43" y="202"/>
                  </a:cubicBezTo>
                  <a:cubicBezTo>
                    <a:pt x="46" y="202"/>
                    <a:pt x="49" y="199"/>
                    <a:pt x="49" y="196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2"/>
                    <a:pt x="46" y="0"/>
                    <a:pt x="4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9"/>
                    <a:pt x="3" y="202"/>
                    <a:pt x="6" y="2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8" name="Freeform 226"/>
            <p:cNvSpPr>
              <a:spLocks/>
            </p:cNvSpPr>
            <p:nvPr/>
          </p:nvSpPr>
          <p:spPr bwMode="auto">
            <a:xfrm>
              <a:off x="4271732" y="1058486"/>
              <a:ext cx="125777" cy="626716"/>
            </a:xfrm>
            <a:custGeom>
              <a:avLst/>
              <a:gdLst>
                <a:gd name="T0" fmla="*/ 6 w 49"/>
                <a:gd name="T1" fmla="*/ 244 h 244"/>
                <a:gd name="T2" fmla="*/ 43 w 49"/>
                <a:gd name="T3" fmla="*/ 244 h 244"/>
                <a:gd name="T4" fmla="*/ 49 w 49"/>
                <a:gd name="T5" fmla="*/ 238 h 244"/>
                <a:gd name="T6" fmla="*/ 49 w 49"/>
                <a:gd name="T7" fmla="*/ 5 h 244"/>
                <a:gd name="T8" fmla="*/ 43 w 49"/>
                <a:gd name="T9" fmla="*/ 0 h 244"/>
                <a:gd name="T10" fmla="*/ 6 w 49"/>
                <a:gd name="T11" fmla="*/ 0 h 244"/>
                <a:gd name="T12" fmla="*/ 0 w 49"/>
                <a:gd name="T13" fmla="*/ 5 h 244"/>
                <a:gd name="T14" fmla="*/ 0 w 49"/>
                <a:gd name="T15" fmla="*/ 238 h 244"/>
                <a:gd name="T16" fmla="*/ 6 w 49"/>
                <a:gd name="T17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44">
                  <a:moveTo>
                    <a:pt x="6" y="244"/>
                  </a:moveTo>
                  <a:cubicBezTo>
                    <a:pt x="43" y="244"/>
                    <a:pt x="43" y="244"/>
                    <a:pt x="43" y="244"/>
                  </a:cubicBezTo>
                  <a:cubicBezTo>
                    <a:pt x="46" y="244"/>
                    <a:pt x="49" y="241"/>
                    <a:pt x="49" y="238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2"/>
                    <a:pt x="46" y="0"/>
                    <a:pt x="4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0" y="241"/>
                    <a:pt x="3" y="244"/>
                    <a:pt x="6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0480157" y="3294250"/>
            <a:ext cx="317815" cy="272523"/>
            <a:chOff x="3546346" y="2339026"/>
            <a:chExt cx="897787" cy="769842"/>
          </a:xfrm>
          <a:solidFill>
            <a:schemeClr val="accent3"/>
          </a:solidFill>
        </p:grpSpPr>
        <p:sp>
          <p:nvSpPr>
            <p:cNvPr id="51" name="Rectangle 227"/>
            <p:cNvSpPr>
              <a:spLocks noChangeArrowheads="1"/>
            </p:cNvSpPr>
            <p:nvPr/>
          </p:nvSpPr>
          <p:spPr bwMode="auto">
            <a:xfrm>
              <a:off x="3561526" y="3077423"/>
              <a:ext cx="882607" cy="314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2" name="Freeform 228"/>
            <p:cNvSpPr>
              <a:spLocks/>
            </p:cNvSpPr>
            <p:nvPr/>
          </p:nvSpPr>
          <p:spPr bwMode="auto">
            <a:xfrm>
              <a:off x="3617909" y="2844302"/>
              <a:ext cx="125777" cy="210351"/>
            </a:xfrm>
            <a:custGeom>
              <a:avLst/>
              <a:gdLst>
                <a:gd name="T0" fmla="*/ 6 w 49"/>
                <a:gd name="T1" fmla="*/ 82 h 82"/>
                <a:gd name="T2" fmla="*/ 43 w 49"/>
                <a:gd name="T3" fmla="*/ 82 h 82"/>
                <a:gd name="T4" fmla="*/ 49 w 49"/>
                <a:gd name="T5" fmla="*/ 76 h 82"/>
                <a:gd name="T6" fmla="*/ 49 w 49"/>
                <a:gd name="T7" fmla="*/ 0 h 82"/>
                <a:gd name="T8" fmla="*/ 0 w 49"/>
                <a:gd name="T9" fmla="*/ 49 h 82"/>
                <a:gd name="T10" fmla="*/ 0 w 49"/>
                <a:gd name="T11" fmla="*/ 76 h 82"/>
                <a:gd name="T12" fmla="*/ 6 w 49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82">
                  <a:moveTo>
                    <a:pt x="6" y="82"/>
                  </a:moveTo>
                  <a:cubicBezTo>
                    <a:pt x="43" y="82"/>
                    <a:pt x="43" y="82"/>
                    <a:pt x="43" y="82"/>
                  </a:cubicBezTo>
                  <a:cubicBezTo>
                    <a:pt x="46" y="82"/>
                    <a:pt x="49" y="79"/>
                    <a:pt x="49" y="76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9"/>
                    <a:pt x="3" y="82"/>
                    <a:pt x="6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3" name="Freeform 229"/>
            <p:cNvSpPr>
              <a:spLocks/>
            </p:cNvSpPr>
            <p:nvPr/>
          </p:nvSpPr>
          <p:spPr bwMode="auto">
            <a:xfrm>
              <a:off x="3779467" y="2682744"/>
              <a:ext cx="122524" cy="371910"/>
            </a:xfrm>
            <a:custGeom>
              <a:avLst/>
              <a:gdLst>
                <a:gd name="T0" fmla="*/ 5 w 48"/>
                <a:gd name="T1" fmla="*/ 145 h 145"/>
                <a:gd name="T2" fmla="*/ 43 w 48"/>
                <a:gd name="T3" fmla="*/ 145 h 145"/>
                <a:gd name="T4" fmla="*/ 48 w 48"/>
                <a:gd name="T5" fmla="*/ 139 h 145"/>
                <a:gd name="T6" fmla="*/ 48 w 48"/>
                <a:gd name="T7" fmla="*/ 0 h 145"/>
                <a:gd name="T8" fmla="*/ 0 w 48"/>
                <a:gd name="T9" fmla="*/ 49 h 145"/>
                <a:gd name="T10" fmla="*/ 0 w 48"/>
                <a:gd name="T11" fmla="*/ 139 h 145"/>
                <a:gd name="T12" fmla="*/ 5 w 48"/>
                <a:gd name="T1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5">
                  <a:moveTo>
                    <a:pt x="5" y="145"/>
                  </a:moveTo>
                  <a:cubicBezTo>
                    <a:pt x="43" y="145"/>
                    <a:pt x="43" y="145"/>
                    <a:pt x="43" y="145"/>
                  </a:cubicBezTo>
                  <a:cubicBezTo>
                    <a:pt x="46" y="145"/>
                    <a:pt x="48" y="142"/>
                    <a:pt x="48" y="13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142"/>
                    <a:pt x="2" y="145"/>
                    <a:pt x="5" y="1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4" name="Freeform 230"/>
            <p:cNvSpPr>
              <a:spLocks/>
            </p:cNvSpPr>
            <p:nvPr/>
          </p:nvSpPr>
          <p:spPr bwMode="auto">
            <a:xfrm>
              <a:off x="3938857" y="2713104"/>
              <a:ext cx="124693" cy="341550"/>
            </a:xfrm>
            <a:custGeom>
              <a:avLst/>
              <a:gdLst>
                <a:gd name="T0" fmla="*/ 22 w 49"/>
                <a:gd name="T1" fmla="*/ 22 h 133"/>
                <a:gd name="T2" fmla="*/ 0 w 49"/>
                <a:gd name="T3" fmla="*/ 0 h 133"/>
                <a:gd name="T4" fmla="*/ 0 w 49"/>
                <a:gd name="T5" fmla="*/ 127 h 133"/>
                <a:gd name="T6" fmla="*/ 6 w 49"/>
                <a:gd name="T7" fmla="*/ 133 h 133"/>
                <a:gd name="T8" fmla="*/ 43 w 49"/>
                <a:gd name="T9" fmla="*/ 133 h 133"/>
                <a:gd name="T10" fmla="*/ 49 w 49"/>
                <a:gd name="T11" fmla="*/ 127 h 133"/>
                <a:gd name="T12" fmla="*/ 49 w 49"/>
                <a:gd name="T13" fmla="*/ 26 h 133"/>
                <a:gd name="T14" fmla="*/ 38 w 49"/>
                <a:gd name="T15" fmla="*/ 29 h 133"/>
                <a:gd name="T16" fmla="*/ 22 w 4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133">
                  <a:moveTo>
                    <a:pt x="22" y="2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0"/>
                    <a:pt x="3" y="133"/>
                    <a:pt x="6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6" y="133"/>
                    <a:pt x="49" y="130"/>
                    <a:pt x="49" y="127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6" y="28"/>
                    <a:pt x="42" y="29"/>
                    <a:pt x="38" y="29"/>
                  </a:cubicBezTo>
                  <a:cubicBezTo>
                    <a:pt x="32" y="29"/>
                    <a:pt x="27" y="26"/>
                    <a:pt x="2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5" name="Freeform 231"/>
            <p:cNvSpPr>
              <a:spLocks/>
            </p:cNvSpPr>
            <p:nvPr/>
          </p:nvSpPr>
          <p:spPr bwMode="auto">
            <a:xfrm>
              <a:off x="4100415" y="2624193"/>
              <a:ext cx="122524" cy="430461"/>
            </a:xfrm>
            <a:custGeom>
              <a:avLst/>
              <a:gdLst>
                <a:gd name="T0" fmla="*/ 5 w 48"/>
                <a:gd name="T1" fmla="*/ 168 h 168"/>
                <a:gd name="T2" fmla="*/ 43 w 48"/>
                <a:gd name="T3" fmla="*/ 168 h 168"/>
                <a:gd name="T4" fmla="*/ 48 w 48"/>
                <a:gd name="T5" fmla="*/ 162 h 168"/>
                <a:gd name="T6" fmla="*/ 48 w 48"/>
                <a:gd name="T7" fmla="*/ 0 h 168"/>
                <a:gd name="T8" fmla="*/ 0 w 48"/>
                <a:gd name="T9" fmla="*/ 48 h 168"/>
                <a:gd name="T10" fmla="*/ 0 w 48"/>
                <a:gd name="T11" fmla="*/ 162 h 168"/>
                <a:gd name="T12" fmla="*/ 5 w 48"/>
                <a:gd name="T1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68">
                  <a:moveTo>
                    <a:pt x="5" y="168"/>
                  </a:moveTo>
                  <a:cubicBezTo>
                    <a:pt x="43" y="168"/>
                    <a:pt x="43" y="168"/>
                    <a:pt x="43" y="168"/>
                  </a:cubicBezTo>
                  <a:cubicBezTo>
                    <a:pt x="46" y="168"/>
                    <a:pt x="48" y="165"/>
                    <a:pt x="48" y="162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5"/>
                    <a:pt x="2" y="168"/>
                    <a:pt x="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6" name="Freeform 232"/>
            <p:cNvSpPr>
              <a:spLocks/>
            </p:cNvSpPr>
            <p:nvPr/>
          </p:nvSpPr>
          <p:spPr bwMode="auto">
            <a:xfrm>
              <a:off x="4258721" y="2513596"/>
              <a:ext cx="125777" cy="541058"/>
            </a:xfrm>
            <a:custGeom>
              <a:avLst/>
              <a:gdLst>
                <a:gd name="T0" fmla="*/ 29 w 49"/>
                <a:gd name="T1" fmla="*/ 0 h 211"/>
                <a:gd name="T2" fmla="*/ 0 w 49"/>
                <a:gd name="T3" fmla="*/ 29 h 211"/>
                <a:gd name="T4" fmla="*/ 0 w 49"/>
                <a:gd name="T5" fmla="*/ 205 h 211"/>
                <a:gd name="T6" fmla="*/ 6 w 49"/>
                <a:gd name="T7" fmla="*/ 211 h 211"/>
                <a:gd name="T8" fmla="*/ 43 w 49"/>
                <a:gd name="T9" fmla="*/ 211 h 211"/>
                <a:gd name="T10" fmla="*/ 49 w 49"/>
                <a:gd name="T11" fmla="*/ 205 h 211"/>
                <a:gd name="T12" fmla="*/ 49 w 49"/>
                <a:gd name="T13" fmla="*/ 22 h 211"/>
                <a:gd name="T14" fmla="*/ 29 w 49"/>
                <a:gd name="T15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211">
                  <a:moveTo>
                    <a:pt x="29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08"/>
                    <a:pt x="3" y="211"/>
                    <a:pt x="6" y="211"/>
                  </a:cubicBezTo>
                  <a:cubicBezTo>
                    <a:pt x="43" y="211"/>
                    <a:pt x="43" y="211"/>
                    <a:pt x="43" y="211"/>
                  </a:cubicBezTo>
                  <a:cubicBezTo>
                    <a:pt x="46" y="211"/>
                    <a:pt x="49" y="208"/>
                    <a:pt x="49" y="205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38" y="21"/>
                    <a:pt x="29" y="12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7" name="Freeform 233"/>
            <p:cNvSpPr>
              <a:spLocks/>
            </p:cNvSpPr>
            <p:nvPr/>
          </p:nvSpPr>
          <p:spPr bwMode="auto">
            <a:xfrm>
              <a:off x="3546346" y="2339026"/>
              <a:ext cx="871764" cy="610452"/>
            </a:xfrm>
            <a:custGeom>
              <a:avLst/>
              <a:gdLst>
                <a:gd name="T0" fmla="*/ 20 w 340"/>
                <a:gd name="T1" fmla="*/ 234 h 238"/>
                <a:gd name="T2" fmla="*/ 140 w 340"/>
                <a:gd name="T3" fmla="*/ 113 h 238"/>
                <a:gd name="T4" fmla="*/ 183 w 340"/>
                <a:gd name="T5" fmla="*/ 156 h 238"/>
                <a:gd name="T6" fmla="*/ 199 w 340"/>
                <a:gd name="T7" fmla="*/ 156 h 238"/>
                <a:gd name="T8" fmla="*/ 318 w 340"/>
                <a:gd name="T9" fmla="*/ 37 h 238"/>
                <a:gd name="T10" fmla="*/ 318 w 340"/>
                <a:gd name="T11" fmla="*/ 64 h 238"/>
                <a:gd name="T12" fmla="*/ 329 w 340"/>
                <a:gd name="T13" fmla="*/ 75 h 238"/>
                <a:gd name="T14" fmla="*/ 340 w 340"/>
                <a:gd name="T15" fmla="*/ 64 h 238"/>
                <a:gd name="T16" fmla="*/ 340 w 340"/>
                <a:gd name="T17" fmla="*/ 11 h 238"/>
                <a:gd name="T18" fmla="*/ 337 w 340"/>
                <a:gd name="T19" fmla="*/ 3 h 238"/>
                <a:gd name="T20" fmla="*/ 329 w 340"/>
                <a:gd name="T21" fmla="*/ 0 h 238"/>
                <a:gd name="T22" fmla="*/ 276 w 340"/>
                <a:gd name="T23" fmla="*/ 0 h 238"/>
                <a:gd name="T24" fmla="*/ 265 w 340"/>
                <a:gd name="T25" fmla="*/ 11 h 238"/>
                <a:gd name="T26" fmla="*/ 276 w 340"/>
                <a:gd name="T27" fmla="*/ 22 h 238"/>
                <a:gd name="T28" fmla="*/ 302 w 340"/>
                <a:gd name="T29" fmla="*/ 22 h 238"/>
                <a:gd name="T30" fmla="*/ 191 w 340"/>
                <a:gd name="T31" fmla="*/ 133 h 238"/>
                <a:gd name="T32" fmla="*/ 148 w 340"/>
                <a:gd name="T33" fmla="*/ 90 h 238"/>
                <a:gd name="T34" fmla="*/ 133 w 340"/>
                <a:gd name="T35" fmla="*/ 90 h 238"/>
                <a:gd name="T36" fmla="*/ 4 w 340"/>
                <a:gd name="T37" fmla="*/ 219 h 238"/>
                <a:gd name="T38" fmla="*/ 4 w 340"/>
                <a:gd name="T39" fmla="*/ 234 h 238"/>
                <a:gd name="T40" fmla="*/ 20 w 340"/>
                <a:gd name="T41" fmla="*/ 2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238">
                  <a:moveTo>
                    <a:pt x="20" y="234"/>
                  </a:moveTo>
                  <a:cubicBezTo>
                    <a:pt x="140" y="113"/>
                    <a:pt x="140" y="113"/>
                    <a:pt x="140" y="113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8" y="160"/>
                    <a:pt x="195" y="160"/>
                    <a:pt x="199" y="156"/>
                  </a:cubicBezTo>
                  <a:cubicBezTo>
                    <a:pt x="318" y="37"/>
                    <a:pt x="318" y="37"/>
                    <a:pt x="318" y="37"/>
                  </a:cubicBezTo>
                  <a:cubicBezTo>
                    <a:pt x="318" y="64"/>
                    <a:pt x="318" y="64"/>
                    <a:pt x="318" y="64"/>
                  </a:cubicBezTo>
                  <a:cubicBezTo>
                    <a:pt x="318" y="70"/>
                    <a:pt x="323" y="75"/>
                    <a:pt x="329" y="75"/>
                  </a:cubicBezTo>
                  <a:cubicBezTo>
                    <a:pt x="335" y="75"/>
                    <a:pt x="340" y="70"/>
                    <a:pt x="340" y="64"/>
                  </a:cubicBezTo>
                  <a:cubicBezTo>
                    <a:pt x="340" y="11"/>
                    <a:pt x="340" y="11"/>
                    <a:pt x="340" y="11"/>
                  </a:cubicBezTo>
                  <a:cubicBezTo>
                    <a:pt x="340" y="8"/>
                    <a:pt x="339" y="5"/>
                    <a:pt x="337" y="3"/>
                  </a:cubicBezTo>
                  <a:cubicBezTo>
                    <a:pt x="335" y="1"/>
                    <a:pt x="332" y="0"/>
                    <a:pt x="329" y="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70" y="0"/>
                    <a:pt x="265" y="4"/>
                    <a:pt x="265" y="11"/>
                  </a:cubicBezTo>
                  <a:cubicBezTo>
                    <a:pt x="265" y="17"/>
                    <a:pt x="270" y="22"/>
                    <a:pt x="276" y="22"/>
                  </a:cubicBezTo>
                  <a:cubicBezTo>
                    <a:pt x="302" y="22"/>
                    <a:pt x="302" y="22"/>
                    <a:pt x="302" y="22"/>
                  </a:cubicBezTo>
                  <a:cubicBezTo>
                    <a:pt x="191" y="133"/>
                    <a:pt x="191" y="133"/>
                    <a:pt x="191" y="133"/>
                  </a:cubicBezTo>
                  <a:cubicBezTo>
                    <a:pt x="148" y="90"/>
                    <a:pt x="148" y="90"/>
                    <a:pt x="148" y="90"/>
                  </a:cubicBezTo>
                  <a:cubicBezTo>
                    <a:pt x="144" y="86"/>
                    <a:pt x="137" y="86"/>
                    <a:pt x="133" y="90"/>
                  </a:cubicBezTo>
                  <a:cubicBezTo>
                    <a:pt x="4" y="219"/>
                    <a:pt x="4" y="219"/>
                    <a:pt x="4" y="219"/>
                  </a:cubicBezTo>
                  <a:cubicBezTo>
                    <a:pt x="0" y="223"/>
                    <a:pt x="0" y="230"/>
                    <a:pt x="4" y="234"/>
                  </a:cubicBezTo>
                  <a:cubicBezTo>
                    <a:pt x="8" y="238"/>
                    <a:pt x="15" y="238"/>
                    <a:pt x="20" y="2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9423859" y="2434379"/>
            <a:ext cx="326646" cy="324178"/>
            <a:chOff x="7078908" y="5461438"/>
            <a:chExt cx="430461" cy="427208"/>
          </a:xfrm>
          <a:solidFill>
            <a:schemeClr val="bg1">
              <a:lumMod val="50000"/>
            </a:schemeClr>
          </a:solidFill>
        </p:grpSpPr>
        <p:sp>
          <p:nvSpPr>
            <p:cNvPr id="59" name="Freeform 236"/>
            <p:cNvSpPr>
              <a:spLocks/>
            </p:cNvSpPr>
            <p:nvPr/>
          </p:nvSpPr>
          <p:spPr bwMode="auto">
            <a:xfrm>
              <a:off x="7078908" y="5461438"/>
              <a:ext cx="418534" cy="417450"/>
            </a:xfrm>
            <a:custGeom>
              <a:avLst/>
              <a:gdLst>
                <a:gd name="T0" fmla="*/ 84 w 163"/>
                <a:gd name="T1" fmla="*/ 129 h 163"/>
                <a:gd name="T2" fmla="*/ 46 w 163"/>
                <a:gd name="T3" fmla="*/ 50 h 163"/>
                <a:gd name="T4" fmla="*/ 81 w 163"/>
                <a:gd name="T5" fmla="*/ 34 h 163"/>
                <a:gd name="T6" fmla="*/ 127 w 163"/>
                <a:gd name="T7" fmla="*/ 89 h 163"/>
                <a:gd name="T8" fmla="*/ 147 w 163"/>
                <a:gd name="T9" fmla="*/ 94 h 163"/>
                <a:gd name="T10" fmla="*/ 162 w 163"/>
                <a:gd name="T11" fmla="*/ 86 h 163"/>
                <a:gd name="T12" fmla="*/ 162 w 163"/>
                <a:gd name="T13" fmla="*/ 70 h 163"/>
                <a:gd name="T14" fmla="*/ 144 w 163"/>
                <a:gd name="T15" fmla="*/ 59 h 163"/>
                <a:gd name="T16" fmla="*/ 154 w 163"/>
                <a:gd name="T17" fmla="*/ 45 h 163"/>
                <a:gd name="T18" fmla="*/ 145 w 163"/>
                <a:gd name="T19" fmla="*/ 32 h 163"/>
                <a:gd name="T20" fmla="*/ 125 w 163"/>
                <a:gd name="T21" fmla="*/ 30 h 163"/>
                <a:gd name="T22" fmla="*/ 126 w 163"/>
                <a:gd name="T23" fmla="*/ 13 h 163"/>
                <a:gd name="T24" fmla="*/ 112 w 163"/>
                <a:gd name="T25" fmla="*/ 6 h 163"/>
                <a:gd name="T26" fmla="*/ 93 w 163"/>
                <a:gd name="T27" fmla="*/ 15 h 163"/>
                <a:gd name="T28" fmla="*/ 86 w 163"/>
                <a:gd name="T29" fmla="*/ 0 h 163"/>
                <a:gd name="T30" fmla="*/ 70 w 163"/>
                <a:gd name="T31" fmla="*/ 1 h 163"/>
                <a:gd name="T32" fmla="*/ 58 w 163"/>
                <a:gd name="T33" fmla="*/ 18 h 163"/>
                <a:gd name="T34" fmla="*/ 44 w 163"/>
                <a:gd name="T35" fmla="*/ 9 h 163"/>
                <a:gd name="T36" fmla="*/ 31 w 163"/>
                <a:gd name="T37" fmla="*/ 17 h 163"/>
                <a:gd name="T38" fmla="*/ 31 w 163"/>
                <a:gd name="T39" fmla="*/ 36 h 163"/>
                <a:gd name="T40" fmla="*/ 15 w 163"/>
                <a:gd name="T41" fmla="*/ 33 h 163"/>
                <a:gd name="T42" fmla="*/ 8 w 163"/>
                <a:gd name="T43" fmla="*/ 47 h 163"/>
                <a:gd name="T44" fmla="*/ 18 w 163"/>
                <a:gd name="T45" fmla="*/ 59 h 163"/>
                <a:gd name="T46" fmla="*/ 0 w 163"/>
                <a:gd name="T47" fmla="*/ 73 h 163"/>
                <a:gd name="T48" fmla="*/ 0 w 163"/>
                <a:gd name="T49" fmla="*/ 88 h 163"/>
                <a:gd name="T50" fmla="*/ 15 w 163"/>
                <a:gd name="T51" fmla="*/ 94 h 163"/>
                <a:gd name="T52" fmla="*/ 6 w 163"/>
                <a:gd name="T53" fmla="*/ 114 h 163"/>
                <a:gd name="T54" fmla="*/ 15 w 163"/>
                <a:gd name="T55" fmla="*/ 128 h 163"/>
                <a:gd name="T56" fmla="*/ 30 w 163"/>
                <a:gd name="T57" fmla="*/ 125 h 163"/>
                <a:gd name="T58" fmla="*/ 33 w 163"/>
                <a:gd name="T59" fmla="*/ 148 h 163"/>
                <a:gd name="T60" fmla="*/ 47 w 163"/>
                <a:gd name="T61" fmla="*/ 155 h 163"/>
                <a:gd name="T62" fmla="*/ 59 w 163"/>
                <a:gd name="T63" fmla="*/ 145 h 163"/>
                <a:gd name="T64" fmla="*/ 72 w 163"/>
                <a:gd name="T65" fmla="*/ 163 h 163"/>
                <a:gd name="T66" fmla="*/ 88 w 163"/>
                <a:gd name="T67" fmla="*/ 162 h 163"/>
                <a:gd name="T68" fmla="*/ 94 w 163"/>
                <a:gd name="T69" fmla="*/ 148 h 163"/>
                <a:gd name="T70" fmla="*/ 89 w 163"/>
                <a:gd name="T71" fmla="*/ 12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3" h="163">
                  <a:moveTo>
                    <a:pt x="89" y="128"/>
                  </a:moveTo>
                  <a:cubicBezTo>
                    <a:pt x="88" y="128"/>
                    <a:pt x="86" y="129"/>
                    <a:pt x="84" y="129"/>
                  </a:cubicBezTo>
                  <a:cubicBezTo>
                    <a:pt x="58" y="130"/>
                    <a:pt x="36" y="110"/>
                    <a:pt x="35" y="84"/>
                  </a:cubicBezTo>
                  <a:cubicBezTo>
                    <a:pt x="34" y="71"/>
                    <a:pt x="38" y="59"/>
                    <a:pt x="46" y="50"/>
                  </a:cubicBezTo>
                  <a:cubicBezTo>
                    <a:pt x="55" y="40"/>
                    <a:pt x="66" y="35"/>
                    <a:pt x="79" y="34"/>
                  </a:cubicBezTo>
                  <a:cubicBezTo>
                    <a:pt x="79" y="34"/>
                    <a:pt x="80" y="34"/>
                    <a:pt x="81" y="34"/>
                  </a:cubicBezTo>
                  <a:cubicBezTo>
                    <a:pt x="106" y="34"/>
                    <a:pt x="127" y="54"/>
                    <a:pt x="128" y="79"/>
                  </a:cubicBezTo>
                  <a:cubicBezTo>
                    <a:pt x="128" y="82"/>
                    <a:pt x="128" y="85"/>
                    <a:pt x="127" y="89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5" y="101"/>
                    <a:pt x="146" y="97"/>
                    <a:pt x="147" y="94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47" y="69"/>
                    <a:pt x="147" y="69"/>
                    <a:pt x="147" y="69"/>
                  </a:cubicBezTo>
                  <a:cubicBezTo>
                    <a:pt x="146" y="66"/>
                    <a:pt x="145" y="62"/>
                    <a:pt x="144" y="59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5" y="32"/>
                    <a:pt x="145" y="32"/>
                    <a:pt x="145" y="3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0" y="35"/>
                    <a:pt x="127" y="32"/>
                    <a:pt x="125" y="30"/>
                  </a:cubicBezTo>
                  <a:cubicBezTo>
                    <a:pt x="130" y="15"/>
                    <a:pt x="130" y="15"/>
                    <a:pt x="130" y="15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0" y="17"/>
                    <a:pt x="97" y="16"/>
                    <a:pt x="93" y="15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5" y="16"/>
                    <a:pt x="62" y="17"/>
                    <a:pt x="58" y="18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2"/>
                    <a:pt x="33" y="34"/>
                    <a:pt x="31" y="36"/>
                  </a:cubicBezTo>
                  <a:cubicBezTo>
                    <a:pt x="31" y="37"/>
                    <a:pt x="30" y="37"/>
                    <a:pt x="30" y="38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7" y="63"/>
                    <a:pt x="16" y="66"/>
                    <a:pt x="15" y="69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5" y="94"/>
                    <a:pt x="15" y="94"/>
                    <a:pt x="15" y="94"/>
                  </a:cubicBezTo>
                  <a:cubicBezTo>
                    <a:pt x="16" y="97"/>
                    <a:pt x="17" y="101"/>
                    <a:pt x="18" y="104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7" y="131"/>
                    <a:pt x="17" y="131"/>
                    <a:pt x="17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33" y="128"/>
                    <a:pt x="35" y="130"/>
                    <a:pt x="38" y="133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7" y="150"/>
                    <a:pt x="37" y="150"/>
                    <a:pt x="37" y="150"/>
                  </a:cubicBezTo>
                  <a:cubicBezTo>
                    <a:pt x="47" y="155"/>
                    <a:pt x="47" y="155"/>
                    <a:pt x="47" y="155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9" y="145"/>
                    <a:pt x="59" y="145"/>
                    <a:pt x="59" y="145"/>
                  </a:cubicBezTo>
                  <a:cubicBezTo>
                    <a:pt x="62" y="146"/>
                    <a:pt x="66" y="147"/>
                    <a:pt x="69" y="148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7" y="163"/>
                    <a:pt x="77" y="163"/>
                    <a:pt x="77" y="163"/>
                  </a:cubicBezTo>
                  <a:cubicBezTo>
                    <a:pt x="88" y="162"/>
                    <a:pt x="88" y="162"/>
                    <a:pt x="88" y="162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4" y="148"/>
                    <a:pt x="94" y="148"/>
                    <a:pt x="94" y="148"/>
                  </a:cubicBezTo>
                  <a:cubicBezTo>
                    <a:pt x="98" y="147"/>
                    <a:pt x="102" y="146"/>
                    <a:pt x="105" y="144"/>
                  </a:cubicBezTo>
                  <a:lnTo>
                    <a:pt x="89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0" name="Freeform 237"/>
            <p:cNvSpPr>
              <a:spLocks/>
            </p:cNvSpPr>
            <p:nvPr/>
          </p:nvSpPr>
          <p:spPr bwMode="auto">
            <a:xfrm>
              <a:off x="7197095" y="5576372"/>
              <a:ext cx="312274" cy="312274"/>
            </a:xfrm>
            <a:custGeom>
              <a:avLst/>
              <a:gdLst>
                <a:gd name="T0" fmla="*/ 122 w 122"/>
                <a:gd name="T1" fmla="*/ 101 h 122"/>
                <a:gd name="T2" fmla="*/ 119 w 122"/>
                <a:gd name="T3" fmla="*/ 94 h 122"/>
                <a:gd name="T4" fmla="*/ 67 w 122"/>
                <a:gd name="T5" fmla="*/ 43 h 122"/>
                <a:gd name="T6" fmla="*/ 58 w 122"/>
                <a:gd name="T7" fmla="*/ 12 h 122"/>
                <a:gd name="T8" fmla="*/ 23 w 122"/>
                <a:gd name="T9" fmla="*/ 5 h 122"/>
                <a:gd name="T10" fmla="*/ 41 w 122"/>
                <a:gd name="T11" fmla="*/ 23 h 122"/>
                <a:gd name="T12" fmla="*/ 41 w 122"/>
                <a:gd name="T13" fmla="*/ 29 h 122"/>
                <a:gd name="T14" fmla="*/ 29 w 122"/>
                <a:gd name="T15" fmla="*/ 41 h 122"/>
                <a:gd name="T16" fmla="*/ 23 w 122"/>
                <a:gd name="T17" fmla="*/ 41 h 122"/>
                <a:gd name="T18" fmla="*/ 5 w 122"/>
                <a:gd name="T19" fmla="*/ 23 h 122"/>
                <a:gd name="T20" fmla="*/ 12 w 122"/>
                <a:gd name="T21" fmla="*/ 58 h 122"/>
                <a:gd name="T22" fmla="*/ 43 w 122"/>
                <a:gd name="T23" fmla="*/ 67 h 122"/>
                <a:gd name="T24" fmla="*/ 94 w 122"/>
                <a:gd name="T25" fmla="*/ 119 h 122"/>
                <a:gd name="T26" fmla="*/ 101 w 122"/>
                <a:gd name="T27" fmla="*/ 122 h 122"/>
                <a:gd name="T28" fmla="*/ 122 w 122"/>
                <a:gd name="T29" fmla="*/ 10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2" h="122">
                  <a:moveTo>
                    <a:pt x="122" y="101"/>
                  </a:moveTo>
                  <a:cubicBezTo>
                    <a:pt x="122" y="99"/>
                    <a:pt x="121" y="95"/>
                    <a:pt x="119" y="94"/>
                  </a:cubicBezTo>
                  <a:cubicBezTo>
                    <a:pt x="102" y="77"/>
                    <a:pt x="84" y="60"/>
                    <a:pt x="67" y="43"/>
                  </a:cubicBezTo>
                  <a:cubicBezTo>
                    <a:pt x="69" y="32"/>
                    <a:pt x="66" y="21"/>
                    <a:pt x="58" y="12"/>
                  </a:cubicBezTo>
                  <a:cubicBezTo>
                    <a:pt x="49" y="3"/>
                    <a:pt x="35" y="0"/>
                    <a:pt x="23" y="5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2" y="25"/>
                    <a:pt x="42" y="27"/>
                    <a:pt x="41" y="2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3"/>
                    <a:pt x="25" y="43"/>
                    <a:pt x="23" y="41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0" y="35"/>
                    <a:pt x="3" y="49"/>
                    <a:pt x="12" y="58"/>
                  </a:cubicBezTo>
                  <a:cubicBezTo>
                    <a:pt x="20" y="66"/>
                    <a:pt x="32" y="69"/>
                    <a:pt x="43" y="67"/>
                  </a:cubicBezTo>
                  <a:cubicBezTo>
                    <a:pt x="60" y="84"/>
                    <a:pt x="77" y="102"/>
                    <a:pt x="94" y="119"/>
                  </a:cubicBezTo>
                  <a:cubicBezTo>
                    <a:pt x="95" y="121"/>
                    <a:pt x="98" y="122"/>
                    <a:pt x="101" y="122"/>
                  </a:cubicBezTo>
                  <a:cubicBezTo>
                    <a:pt x="111" y="120"/>
                    <a:pt x="120" y="112"/>
                    <a:pt x="12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002683" y="3214868"/>
            <a:ext cx="367785" cy="422089"/>
            <a:chOff x="2733098" y="4187405"/>
            <a:chExt cx="484675" cy="556238"/>
          </a:xfrm>
          <a:solidFill>
            <a:schemeClr val="bg1">
              <a:lumMod val="50000"/>
            </a:schemeClr>
          </a:solidFill>
        </p:grpSpPr>
        <p:sp>
          <p:nvSpPr>
            <p:cNvPr id="62" name="Oval 302"/>
            <p:cNvSpPr>
              <a:spLocks noChangeArrowheads="1"/>
            </p:cNvSpPr>
            <p:nvPr/>
          </p:nvSpPr>
          <p:spPr bwMode="auto">
            <a:xfrm>
              <a:off x="2849117" y="4187405"/>
              <a:ext cx="84574" cy="10734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3" name="Freeform 303"/>
            <p:cNvSpPr>
              <a:spLocks noEditPoints="1"/>
            </p:cNvSpPr>
            <p:nvPr/>
          </p:nvSpPr>
          <p:spPr bwMode="auto">
            <a:xfrm>
              <a:off x="2733098" y="4304508"/>
              <a:ext cx="310105" cy="439135"/>
            </a:xfrm>
            <a:custGeom>
              <a:avLst/>
              <a:gdLst>
                <a:gd name="T0" fmla="*/ 121 w 121"/>
                <a:gd name="T1" fmla="*/ 26 h 171"/>
                <a:gd name="T2" fmla="*/ 120 w 121"/>
                <a:gd name="T3" fmla="*/ 26 h 171"/>
                <a:gd name="T4" fmla="*/ 114 w 121"/>
                <a:gd name="T5" fmla="*/ 21 h 171"/>
                <a:gd name="T6" fmla="*/ 90 w 121"/>
                <a:gd name="T7" fmla="*/ 3 h 171"/>
                <a:gd name="T8" fmla="*/ 84 w 121"/>
                <a:gd name="T9" fmla="*/ 1 h 171"/>
                <a:gd name="T10" fmla="*/ 76 w 121"/>
                <a:gd name="T11" fmla="*/ 1 h 171"/>
                <a:gd name="T12" fmla="*/ 74 w 121"/>
                <a:gd name="T13" fmla="*/ 11 h 171"/>
                <a:gd name="T14" fmla="*/ 67 w 121"/>
                <a:gd name="T15" fmla="*/ 42 h 171"/>
                <a:gd name="T16" fmla="*/ 67 w 121"/>
                <a:gd name="T17" fmla="*/ 7 h 171"/>
                <a:gd name="T18" fmla="*/ 58 w 121"/>
                <a:gd name="T19" fmla="*/ 0 h 171"/>
                <a:gd name="T20" fmla="*/ 58 w 121"/>
                <a:gd name="T21" fmla="*/ 9 h 171"/>
                <a:gd name="T22" fmla="*/ 45 w 121"/>
                <a:gd name="T23" fmla="*/ 18 h 171"/>
                <a:gd name="T24" fmla="*/ 40 w 121"/>
                <a:gd name="T25" fmla="*/ 7 h 171"/>
                <a:gd name="T26" fmla="*/ 47 w 121"/>
                <a:gd name="T27" fmla="*/ 0 h 171"/>
                <a:gd name="T28" fmla="*/ 38 w 121"/>
                <a:gd name="T29" fmla="*/ 1 h 171"/>
                <a:gd name="T30" fmla="*/ 3 w 121"/>
                <a:gd name="T31" fmla="*/ 35 h 171"/>
                <a:gd name="T32" fmla="*/ 3 w 121"/>
                <a:gd name="T33" fmla="*/ 36 h 171"/>
                <a:gd name="T34" fmla="*/ 1 w 121"/>
                <a:gd name="T35" fmla="*/ 48 h 171"/>
                <a:gd name="T36" fmla="*/ 2 w 121"/>
                <a:gd name="T37" fmla="*/ 48 h 171"/>
                <a:gd name="T38" fmla="*/ 2 w 121"/>
                <a:gd name="T39" fmla="*/ 50 h 171"/>
                <a:gd name="T40" fmla="*/ 6 w 121"/>
                <a:gd name="T41" fmla="*/ 57 h 171"/>
                <a:gd name="T42" fmla="*/ 20 w 121"/>
                <a:gd name="T43" fmla="*/ 85 h 171"/>
                <a:gd name="T44" fmla="*/ 33 w 121"/>
                <a:gd name="T45" fmla="*/ 90 h 171"/>
                <a:gd name="T46" fmla="*/ 35 w 121"/>
                <a:gd name="T47" fmla="*/ 90 h 171"/>
                <a:gd name="T48" fmla="*/ 60 w 121"/>
                <a:gd name="T49" fmla="*/ 171 h 171"/>
                <a:gd name="T50" fmla="*/ 56 w 121"/>
                <a:gd name="T51" fmla="*/ 110 h 171"/>
                <a:gd name="T52" fmla="*/ 89 w 121"/>
                <a:gd name="T53" fmla="*/ 33 h 171"/>
                <a:gd name="T54" fmla="*/ 93 w 121"/>
                <a:gd name="T55" fmla="*/ 31 h 171"/>
                <a:gd name="T56" fmla="*/ 75 w 121"/>
                <a:gd name="T57" fmla="*/ 45 h 171"/>
                <a:gd name="T58" fmla="*/ 89 w 121"/>
                <a:gd name="T59" fmla="*/ 33 h 171"/>
                <a:gd name="T60" fmla="*/ 30 w 121"/>
                <a:gd name="T61" fmla="*/ 55 h 171"/>
                <a:gd name="T62" fmla="*/ 24 w 121"/>
                <a:gd name="T63" fmla="*/ 44 h 171"/>
                <a:gd name="T64" fmla="*/ 33 w 121"/>
                <a:gd name="T65" fmla="*/ 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71">
                  <a:moveTo>
                    <a:pt x="120" y="42"/>
                  </a:moveTo>
                  <a:cubicBezTo>
                    <a:pt x="120" y="35"/>
                    <a:pt x="121" y="24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88" y="2"/>
                    <a:pt x="86" y="1"/>
                    <a:pt x="84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1" y="1"/>
                    <a:pt x="78" y="1"/>
                    <a:pt x="76" y="0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5" y="1"/>
                    <a:pt x="42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3" y="3"/>
                    <a:pt x="31" y="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60"/>
                    <a:pt x="2" y="42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20" y="85"/>
                    <a:pt x="20" y="85"/>
                    <a:pt x="20" y="85"/>
                  </a:cubicBezTo>
                  <a:cubicBezTo>
                    <a:pt x="24" y="82"/>
                    <a:pt x="29" y="80"/>
                    <a:pt x="33" y="78"/>
                  </a:cubicBezTo>
                  <a:cubicBezTo>
                    <a:pt x="33" y="82"/>
                    <a:pt x="33" y="86"/>
                    <a:pt x="33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33" y="90"/>
                    <a:pt x="34" y="90"/>
                    <a:pt x="35" y="90"/>
                  </a:cubicBezTo>
                  <a:cubicBezTo>
                    <a:pt x="37" y="171"/>
                    <a:pt x="37" y="171"/>
                    <a:pt x="37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1" y="161"/>
                    <a:pt x="61" y="148"/>
                    <a:pt x="61" y="134"/>
                  </a:cubicBezTo>
                  <a:cubicBezTo>
                    <a:pt x="58" y="127"/>
                    <a:pt x="56" y="118"/>
                    <a:pt x="56" y="110"/>
                  </a:cubicBezTo>
                  <a:cubicBezTo>
                    <a:pt x="56" y="74"/>
                    <a:pt x="84" y="44"/>
                    <a:pt x="120" y="42"/>
                  </a:cubicBezTo>
                  <a:close/>
                  <a:moveTo>
                    <a:pt x="89" y="33"/>
                  </a:moveTo>
                  <a:cubicBezTo>
                    <a:pt x="89" y="31"/>
                    <a:pt x="89" y="29"/>
                    <a:pt x="89" y="27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42"/>
                    <a:pt x="74" y="42"/>
                    <a:pt x="74" y="42"/>
                  </a:cubicBezTo>
                  <a:lnTo>
                    <a:pt x="89" y="33"/>
                  </a:lnTo>
                  <a:close/>
                  <a:moveTo>
                    <a:pt x="33" y="60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41"/>
                    <a:pt x="33" y="5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4" name="Freeform 304"/>
            <p:cNvSpPr>
              <a:spLocks/>
            </p:cNvSpPr>
            <p:nvPr/>
          </p:nvSpPr>
          <p:spPr bwMode="auto">
            <a:xfrm>
              <a:off x="2897909" y="4668827"/>
              <a:ext cx="60720" cy="74816"/>
            </a:xfrm>
            <a:custGeom>
              <a:avLst/>
              <a:gdLst>
                <a:gd name="T0" fmla="*/ 0 w 24"/>
                <a:gd name="T1" fmla="*/ 0 h 29"/>
                <a:gd name="T2" fmla="*/ 1 w 24"/>
                <a:gd name="T3" fmla="*/ 29 h 29"/>
                <a:gd name="T4" fmla="*/ 24 w 24"/>
                <a:gd name="T5" fmla="*/ 29 h 29"/>
                <a:gd name="T6" fmla="*/ 24 w 24"/>
                <a:gd name="T7" fmla="*/ 26 h 29"/>
                <a:gd name="T8" fmla="*/ 0 w 2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0" y="0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8"/>
                    <a:pt x="24" y="27"/>
                    <a:pt x="24" y="26"/>
                  </a:cubicBezTo>
                  <a:cubicBezTo>
                    <a:pt x="14" y="19"/>
                    <a:pt x="6" y="1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5" name="Freeform 305"/>
            <p:cNvSpPr>
              <a:spLocks/>
            </p:cNvSpPr>
            <p:nvPr/>
          </p:nvSpPr>
          <p:spPr bwMode="auto">
            <a:xfrm>
              <a:off x="3035614" y="4422694"/>
              <a:ext cx="54214" cy="41203"/>
            </a:xfrm>
            <a:custGeom>
              <a:avLst/>
              <a:gdLst>
                <a:gd name="T0" fmla="*/ 43 w 50"/>
                <a:gd name="T1" fmla="*/ 0 h 38"/>
                <a:gd name="T2" fmla="*/ 36 w 50"/>
                <a:gd name="T3" fmla="*/ 0 h 38"/>
                <a:gd name="T4" fmla="*/ 14 w 50"/>
                <a:gd name="T5" fmla="*/ 0 h 38"/>
                <a:gd name="T6" fmla="*/ 7 w 50"/>
                <a:gd name="T7" fmla="*/ 0 h 38"/>
                <a:gd name="T8" fmla="*/ 0 w 50"/>
                <a:gd name="T9" fmla="*/ 38 h 38"/>
                <a:gd name="T10" fmla="*/ 14 w 50"/>
                <a:gd name="T11" fmla="*/ 38 h 38"/>
                <a:gd name="T12" fmla="*/ 36 w 50"/>
                <a:gd name="T13" fmla="*/ 38 h 38"/>
                <a:gd name="T14" fmla="*/ 50 w 50"/>
                <a:gd name="T15" fmla="*/ 38 h 38"/>
                <a:gd name="T16" fmla="*/ 43 w 50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8">
                  <a:moveTo>
                    <a:pt x="43" y="0"/>
                  </a:moveTo>
                  <a:lnTo>
                    <a:pt x="36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0" y="38"/>
                  </a:lnTo>
                  <a:lnTo>
                    <a:pt x="14" y="38"/>
                  </a:lnTo>
                  <a:lnTo>
                    <a:pt x="36" y="38"/>
                  </a:lnTo>
                  <a:lnTo>
                    <a:pt x="50" y="38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6" name="Freeform 306"/>
            <p:cNvSpPr>
              <a:spLocks/>
            </p:cNvSpPr>
            <p:nvPr/>
          </p:nvSpPr>
          <p:spPr bwMode="auto">
            <a:xfrm>
              <a:off x="2964051" y="4430285"/>
              <a:ext cx="61805" cy="59636"/>
            </a:xfrm>
            <a:custGeom>
              <a:avLst/>
              <a:gdLst>
                <a:gd name="T0" fmla="*/ 33 w 57"/>
                <a:gd name="T1" fmla="*/ 0 h 55"/>
                <a:gd name="T2" fmla="*/ 26 w 57"/>
                <a:gd name="T3" fmla="*/ 5 h 55"/>
                <a:gd name="T4" fmla="*/ 7 w 57"/>
                <a:gd name="T5" fmla="*/ 14 h 55"/>
                <a:gd name="T6" fmla="*/ 0 w 57"/>
                <a:gd name="T7" fmla="*/ 19 h 55"/>
                <a:gd name="T8" fmla="*/ 14 w 57"/>
                <a:gd name="T9" fmla="*/ 55 h 55"/>
                <a:gd name="T10" fmla="*/ 28 w 57"/>
                <a:gd name="T11" fmla="*/ 47 h 55"/>
                <a:gd name="T12" fmla="*/ 45 w 57"/>
                <a:gd name="T13" fmla="*/ 38 h 55"/>
                <a:gd name="T14" fmla="*/ 57 w 57"/>
                <a:gd name="T15" fmla="*/ 31 h 55"/>
                <a:gd name="T16" fmla="*/ 33 w 57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33" y="0"/>
                  </a:moveTo>
                  <a:lnTo>
                    <a:pt x="26" y="5"/>
                  </a:lnTo>
                  <a:lnTo>
                    <a:pt x="7" y="14"/>
                  </a:lnTo>
                  <a:lnTo>
                    <a:pt x="0" y="19"/>
                  </a:lnTo>
                  <a:lnTo>
                    <a:pt x="14" y="55"/>
                  </a:lnTo>
                  <a:lnTo>
                    <a:pt x="28" y="47"/>
                  </a:lnTo>
                  <a:lnTo>
                    <a:pt x="45" y="38"/>
                  </a:lnTo>
                  <a:lnTo>
                    <a:pt x="57" y="31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7" name="Freeform 307"/>
            <p:cNvSpPr>
              <a:spLocks/>
            </p:cNvSpPr>
            <p:nvPr/>
          </p:nvSpPr>
          <p:spPr bwMode="auto">
            <a:xfrm>
              <a:off x="2909837" y="4479077"/>
              <a:ext cx="61805" cy="61805"/>
            </a:xfrm>
            <a:custGeom>
              <a:avLst/>
              <a:gdLst>
                <a:gd name="T0" fmla="*/ 19 w 57"/>
                <a:gd name="T1" fmla="*/ 0 h 57"/>
                <a:gd name="T2" fmla="*/ 15 w 57"/>
                <a:gd name="T3" fmla="*/ 7 h 57"/>
                <a:gd name="T4" fmla="*/ 5 w 57"/>
                <a:gd name="T5" fmla="*/ 26 h 57"/>
                <a:gd name="T6" fmla="*/ 0 w 57"/>
                <a:gd name="T7" fmla="*/ 33 h 57"/>
                <a:gd name="T8" fmla="*/ 31 w 57"/>
                <a:gd name="T9" fmla="*/ 57 h 57"/>
                <a:gd name="T10" fmla="*/ 38 w 57"/>
                <a:gd name="T11" fmla="*/ 45 h 57"/>
                <a:gd name="T12" fmla="*/ 50 w 57"/>
                <a:gd name="T13" fmla="*/ 26 h 57"/>
                <a:gd name="T14" fmla="*/ 57 w 57"/>
                <a:gd name="T15" fmla="*/ 14 h 57"/>
                <a:gd name="T16" fmla="*/ 19 w 57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7">
                  <a:moveTo>
                    <a:pt x="19" y="0"/>
                  </a:moveTo>
                  <a:lnTo>
                    <a:pt x="15" y="7"/>
                  </a:lnTo>
                  <a:lnTo>
                    <a:pt x="5" y="26"/>
                  </a:lnTo>
                  <a:lnTo>
                    <a:pt x="0" y="33"/>
                  </a:lnTo>
                  <a:lnTo>
                    <a:pt x="31" y="57"/>
                  </a:lnTo>
                  <a:lnTo>
                    <a:pt x="38" y="45"/>
                  </a:lnTo>
                  <a:lnTo>
                    <a:pt x="50" y="26"/>
                  </a:lnTo>
                  <a:lnTo>
                    <a:pt x="57" y="1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8" name="Freeform 308"/>
            <p:cNvSpPr>
              <a:spLocks/>
            </p:cNvSpPr>
            <p:nvPr/>
          </p:nvSpPr>
          <p:spPr bwMode="auto">
            <a:xfrm>
              <a:off x="2897909" y="4550640"/>
              <a:ext cx="40119" cy="52046"/>
            </a:xfrm>
            <a:custGeom>
              <a:avLst/>
              <a:gdLst>
                <a:gd name="T0" fmla="*/ 0 w 37"/>
                <a:gd name="T1" fmla="*/ 5 h 48"/>
                <a:gd name="T2" fmla="*/ 0 w 37"/>
                <a:gd name="T3" fmla="*/ 14 h 48"/>
                <a:gd name="T4" fmla="*/ 0 w 37"/>
                <a:gd name="T5" fmla="*/ 33 h 48"/>
                <a:gd name="T6" fmla="*/ 0 w 37"/>
                <a:gd name="T7" fmla="*/ 43 h 48"/>
                <a:gd name="T8" fmla="*/ 37 w 37"/>
                <a:gd name="T9" fmla="*/ 48 h 48"/>
                <a:gd name="T10" fmla="*/ 37 w 37"/>
                <a:gd name="T11" fmla="*/ 33 h 48"/>
                <a:gd name="T12" fmla="*/ 37 w 37"/>
                <a:gd name="T13" fmla="*/ 14 h 48"/>
                <a:gd name="T14" fmla="*/ 37 w 37"/>
                <a:gd name="T15" fmla="*/ 0 h 48"/>
                <a:gd name="T16" fmla="*/ 0 w 37"/>
                <a:gd name="T17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48">
                  <a:moveTo>
                    <a:pt x="0" y="5"/>
                  </a:moveTo>
                  <a:lnTo>
                    <a:pt x="0" y="14"/>
                  </a:lnTo>
                  <a:lnTo>
                    <a:pt x="0" y="33"/>
                  </a:lnTo>
                  <a:lnTo>
                    <a:pt x="0" y="43"/>
                  </a:lnTo>
                  <a:lnTo>
                    <a:pt x="37" y="48"/>
                  </a:lnTo>
                  <a:lnTo>
                    <a:pt x="37" y="33"/>
                  </a:lnTo>
                  <a:lnTo>
                    <a:pt x="37" y="14"/>
                  </a:lnTo>
                  <a:lnTo>
                    <a:pt x="3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9" name="Freeform 309"/>
            <p:cNvSpPr>
              <a:spLocks/>
            </p:cNvSpPr>
            <p:nvPr/>
          </p:nvSpPr>
          <p:spPr bwMode="auto">
            <a:xfrm>
              <a:off x="2905500" y="4612444"/>
              <a:ext cx="58551" cy="61805"/>
            </a:xfrm>
            <a:custGeom>
              <a:avLst/>
              <a:gdLst>
                <a:gd name="T0" fmla="*/ 0 w 54"/>
                <a:gd name="T1" fmla="*/ 26 h 57"/>
                <a:gd name="T2" fmla="*/ 4 w 54"/>
                <a:gd name="T3" fmla="*/ 33 h 57"/>
                <a:gd name="T4" fmla="*/ 14 w 54"/>
                <a:gd name="T5" fmla="*/ 50 h 57"/>
                <a:gd name="T6" fmla="*/ 19 w 54"/>
                <a:gd name="T7" fmla="*/ 57 h 57"/>
                <a:gd name="T8" fmla="*/ 54 w 54"/>
                <a:gd name="T9" fmla="*/ 43 h 57"/>
                <a:gd name="T10" fmla="*/ 47 w 54"/>
                <a:gd name="T11" fmla="*/ 31 h 57"/>
                <a:gd name="T12" fmla="*/ 37 w 54"/>
                <a:gd name="T13" fmla="*/ 14 h 57"/>
                <a:gd name="T14" fmla="*/ 30 w 54"/>
                <a:gd name="T15" fmla="*/ 0 h 57"/>
                <a:gd name="T16" fmla="*/ 0 w 54"/>
                <a:gd name="T17" fmla="*/ 2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7">
                  <a:moveTo>
                    <a:pt x="0" y="26"/>
                  </a:moveTo>
                  <a:lnTo>
                    <a:pt x="4" y="33"/>
                  </a:lnTo>
                  <a:lnTo>
                    <a:pt x="14" y="50"/>
                  </a:lnTo>
                  <a:lnTo>
                    <a:pt x="19" y="57"/>
                  </a:lnTo>
                  <a:lnTo>
                    <a:pt x="54" y="43"/>
                  </a:lnTo>
                  <a:lnTo>
                    <a:pt x="47" y="31"/>
                  </a:lnTo>
                  <a:lnTo>
                    <a:pt x="37" y="14"/>
                  </a:lnTo>
                  <a:lnTo>
                    <a:pt x="3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0" name="Freeform 310"/>
            <p:cNvSpPr>
              <a:spLocks/>
            </p:cNvSpPr>
            <p:nvPr/>
          </p:nvSpPr>
          <p:spPr bwMode="auto">
            <a:xfrm>
              <a:off x="2954292" y="4668827"/>
              <a:ext cx="60720" cy="58551"/>
            </a:xfrm>
            <a:custGeom>
              <a:avLst/>
              <a:gdLst>
                <a:gd name="T0" fmla="*/ 0 w 56"/>
                <a:gd name="T1" fmla="*/ 35 h 54"/>
                <a:gd name="T2" fmla="*/ 7 w 56"/>
                <a:gd name="T3" fmla="*/ 40 h 54"/>
                <a:gd name="T4" fmla="*/ 26 w 56"/>
                <a:gd name="T5" fmla="*/ 50 h 54"/>
                <a:gd name="T6" fmla="*/ 30 w 56"/>
                <a:gd name="T7" fmla="*/ 54 h 54"/>
                <a:gd name="T8" fmla="*/ 56 w 56"/>
                <a:gd name="T9" fmla="*/ 24 h 54"/>
                <a:gd name="T10" fmla="*/ 45 w 56"/>
                <a:gd name="T11" fmla="*/ 17 h 54"/>
                <a:gd name="T12" fmla="*/ 26 w 56"/>
                <a:gd name="T13" fmla="*/ 7 h 54"/>
                <a:gd name="T14" fmla="*/ 14 w 56"/>
                <a:gd name="T15" fmla="*/ 0 h 54"/>
                <a:gd name="T16" fmla="*/ 0 w 56"/>
                <a:gd name="T1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0" y="35"/>
                  </a:moveTo>
                  <a:lnTo>
                    <a:pt x="7" y="40"/>
                  </a:lnTo>
                  <a:lnTo>
                    <a:pt x="26" y="50"/>
                  </a:lnTo>
                  <a:lnTo>
                    <a:pt x="30" y="54"/>
                  </a:lnTo>
                  <a:lnTo>
                    <a:pt x="56" y="24"/>
                  </a:lnTo>
                  <a:lnTo>
                    <a:pt x="45" y="17"/>
                  </a:lnTo>
                  <a:lnTo>
                    <a:pt x="26" y="7"/>
                  </a:lnTo>
                  <a:lnTo>
                    <a:pt x="14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1" name="Freeform 311"/>
            <p:cNvSpPr>
              <a:spLocks/>
            </p:cNvSpPr>
            <p:nvPr/>
          </p:nvSpPr>
          <p:spPr bwMode="auto">
            <a:xfrm>
              <a:off x="3022602" y="4699187"/>
              <a:ext cx="54214" cy="44456"/>
            </a:xfrm>
            <a:custGeom>
              <a:avLst/>
              <a:gdLst>
                <a:gd name="T0" fmla="*/ 8 w 50"/>
                <a:gd name="T1" fmla="*/ 41 h 41"/>
                <a:gd name="T2" fmla="*/ 15 w 50"/>
                <a:gd name="T3" fmla="*/ 41 h 41"/>
                <a:gd name="T4" fmla="*/ 36 w 50"/>
                <a:gd name="T5" fmla="*/ 41 h 41"/>
                <a:gd name="T6" fmla="*/ 43 w 50"/>
                <a:gd name="T7" fmla="*/ 41 h 41"/>
                <a:gd name="T8" fmla="*/ 50 w 50"/>
                <a:gd name="T9" fmla="*/ 0 h 41"/>
                <a:gd name="T10" fmla="*/ 36 w 50"/>
                <a:gd name="T11" fmla="*/ 0 h 41"/>
                <a:gd name="T12" fmla="*/ 15 w 50"/>
                <a:gd name="T13" fmla="*/ 0 h 41"/>
                <a:gd name="T14" fmla="*/ 0 w 50"/>
                <a:gd name="T15" fmla="*/ 0 h 41"/>
                <a:gd name="T16" fmla="*/ 8 w 50"/>
                <a:gd name="T1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1">
                  <a:moveTo>
                    <a:pt x="8" y="41"/>
                  </a:moveTo>
                  <a:lnTo>
                    <a:pt x="15" y="41"/>
                  </a:lnTo>
                  <a:lnTo>
                    <a:pt x="36" y="41"/>
                  </a:lnTo>
                  <a:lnTo>
                    <a:pt x="43" y="41"/>
                  </a:lnTo>
                  <a:lnTo>
                    <a:pt x="50" y="0"/>
                  </a:lnTo>
                  <a:lnTo>
                    <a:pt x="36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8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2" name="Freeform 312"/>
            <p:cNvSpPr>
              <a:spLocks/>
            </p:cNvSpPr>
            <p:nvPr/>
          </p:nvSpPr>
          <p:spPr bwMode="auto">
            <a:xfrm>
              <a:off x="3087659" y="4674248"/>
              <a:ext cx="60720" cy="58551"/>
            </a:xfrm>
            <a:custGeom>
              <a:avLst/>
              <a:gdLst>
                <a:gd name="T0" fmla="*/ 26 w 56"/>
                <a:gd name="T1" fmla="*/ 54 h 54"/>
                <a:gd name="T2" fmla="*/ 30 w 56"/>
                <a:gd name="T3" fmla="*/ 52 h 54"/>
                <a:gd name="T4" fmla="*/ 49 w 56"/>
                <a:gd name="T5" fmla="*/ 40 h 54"/>
                <a:gd name="T6" fmla="*/ 56 w 56"/>
                <a:gd name="T7" fmla="*/ 38 h 54"/>
                <a:gd name="T8" fmla="*/ 42 w 56"/>
                <a:gd name="T9" fmla="*/ 0 h 54"/>
                <a:gd name="T10" fmla="*/ 30 w 56"/>
                <a:gd name="T11" fmla="*/ 7 h 54"/>
                <a:gd name="T12" fmla="*/ 11 w 56"/>
                <a:gd name="T13" fmla="*/ 19 h 54"/>
                <a:gd name="T14" fmla="*/ 0 w 56"/>
                <a:gd name="T15" fmla="*/ 26 h 54"/>
                <a:gd name="T16" fmla="*/ 26 w 56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26" y="54"/>
                  </a:moveTo>
                  <a:lnTo>
                    <a:pt x="30" y="52"/>
                  </a:lnTo>
                  <a:lnTo>
                    <a:pt x="49" y="40"/>
                  </a:lnTo>
                  <a:lnTo>
                    <a:pt x="56" y="38"/>
                  </a:lnTo>
                  <a:lnTo>
                    <a:pt x="42" y="0"/>
                  </a:lnTo>
                  <a:lnTo>
                    <a:pt x="30" y="7"/>
                  </a:lnTo>
                  <a:lnTo>
                    <a:pt x="11" y="19"/>
                  </a:lnTo>
                  <a:lnTo>
                    <a:pt x="0" y="26"/>
                  </a:lnTo>
                  <a:lnTo>
                    <a:pt x="2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3" name="Freeform 313"/>
            <p:cNvSpPr>
              <a:spLocks/>
            </p:cNvSpPr>
            <p:nvPr/>
          </p:nvSpPr>
          <p:spPr bwMode="auto">
            <a:xfrm>
              <a:off x="3144042" y="4625456"/>
              <a:ext cx="58551" cy="58551"/>
            </a:xfrm>
            <a:custGeom>
              <a:avLst/>
              <a:gdLst>
                <a:gd name="T0" fmla="*/ 35 w 54"/>
                <a:gd name="T1" fmla="*/ 54 h 54"/>
                <a:gd name="T2" fmla="*/ 40 w 54"/>
                <a:gd name="T3" fmla="*/ 47 h 54"/>
                <a:gd name="T4" fmla="*/ 49 w 54"/>
                <a:gd name="T5" fmla="*/ 31 h 54"/>
                <a:gd name="T6" fmla="*/ 54 w 54"/>
                <a:gd name="T7" fmla="*/ 23 h 54"/>
                <a:gd name="T8" fmla="*/ 23 w 54"/>
                <a:gd name="T9" fmla="*/ 0 h 54"/>
                <a:gd name="T10" fmla="*/ 16 w 54"/>
                <a:gd name="T11" fmla="*/ 12 h 54"/>
                <a:gd name="T12" fmla="*/ 7 w 54"/>
                <a:gd name="T13" fmla="*/ 28 h 54"/>
                <a:gd name="T14" fmla="*/ 0 w 54"/>
                <a:gd name="T15" fmla="*/ 40 h 54"/>
                <a:gd name="T16" fmla="*/ 35 w 54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35" y="54"/>
                  </a:moveTo>
                  <a:lnTo>
                    <a:pt x="40" y="47"/>
                  </a:lnTo>
                  <a:lnTo>
                    <a:pt x="49" y="31"/>
                  </a:lnTo>
                  <a:lnTo>
                    <a:pt x="54" y="23"/>
                  </a:lnTo>
                  <a:lnTo>
                    <a:pt x="23" y="0"/>
                  </a:lnTo>
                  <a:lnTo>
                    <a:pt x="16" y="12"/>
                  </a:lnTo>
                  <a:lnTo>
                    <a:pt x="7" y="28"/>
                  </a:lnTo>
                  <a:lnTo>
                    <a:pt x="0" y="40"/>
                  </a:lnTo>
                  <a:lnTo>
                    <a:pt x="3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4" name="Freeform 314"/>
            <p:cNvSpPr>
              <a:spLocks/>
            </p:cNvSpPr>
            <p:nvPr/>
          </p:nvSpPr>
          <p:spPr bwMode="auto">
            <a:xfrm>
              <a:off x="3174402" y="4563651"/>
              <a:ext cx="43371" cy="50962"/>
            </a:xfrm>
            <a:custGeom>
              <a:avLst/>
              <a:gdLst>
                <a:gd name="T0" fmla="*/ 40 w 40"/>
                <a:gd name="T1" fmla="*/ 43 h 47"/>
                <a:gd name="T2" fmla="*/ 40 w 40"/>
                <a:gd name="T3" fmla="*/ 33 h 47"/>
                <a:gd name="T4" fmla="*/ 40 w 40"/>
                <a:gd name="T5" fmla="*/ 14 h 47"/>
                <a:gd name="T6" fmla="*/ 40 w 40"/>
                <a:gd name="T7" fmla="*/ 5 h 47"/>
                <a:gd name="T8" fmla="*/ 0 w 40"/>
                <a:gd name="T9" fmla="*/ 0 h 47"/>
                <a:gd name="T10" fmla="*/ 0 w 40"/>
                <a:gd name="T11" fmla="*/ 14 h 47"/>
                <a:gd name="T12" fmla="*/ 0 w 40"/>
                <a:gd name="T13" fmla="*/ 33 h 47"/>
                <a:gd name="T14" fmla="*/ 0 w 40"/>
                <a:gd name="T15" fmla="*/ 47 h 47"/>
                <a:gd name="T16" fmla="*/ 40 w 40"/>
                <a:gd name="T17" fmla="*/ 4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7">
                  <a:moveTo>
                    <a:pt x="40" y="43"/>
                  </a:moveTo>
                  <a:lnTo>
                    <a:pt x="40" y="33"/>
                  </a:lnTo>
                  <a:lnTo>
                    <a:pt x="40" y="14"/>
                  </a:lnTo>
                  <a:lnTo>
                    <a:pt x="40" y="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33"/>
                  </a:lnTo>
                  <a:lnTo>
                    <a:pt x="0" y="47"/>
                  </a:lnTo>
                  <a:lnTo>
                    <a:pt x="4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5" name="Freeform 315"/>
            <p:cNvSpPr>
              <a:spLocks/>
            </p:cNvSpPr>
            <p:nvPr/>
          </p:nvSpPr>
          <p:spPr bwMode="auto">
            <a:xfrm>
              <a:off x="3148379" y="4492088"/>
              <a:ext cx="59636" cy="58551"/>
            </a:xfrm>
            <a:custGeom>
              <a:avLst/>
              <a:gdLst>
                <a:gd name="T0" fmla="*/ 55 w 55"/>
                <a:gd name="T1" fmla="*/ 31 h 54"/>
                <a:gd name="T2" fmla="*/ 52 w 55"/>
                <a:gd name="T3" fmla="*/ 24 h 54"/>
                <a:gd name="T4" fmla="*/ 40 w 55"/>
                <a:gd name="T5" fmla="*/ 7 h 54"/>
                <a:gd name="T6" fmla="*/ 38 w 55"/>
                <a:gd name="T7" fmla="*/ 0 h 54"/>
                <a:gd name="T8" fmla="*/ 0 w 55"/>
                <a:gd name="T9" fmla="*/ 14 h 54"/>
                <a:gd name="T10" fmla="*/ 7 w 55"/>
                <a:gd name="T11" fmla="*/ 26 h 54"/>
                <a:gd name="T12" fmla="*/ 17 w 55"/>
                <a:gd name="T13" fmla="*/ 42 h 54"/>
                <a:gd name="T14" fmla="*/ 24 w 55"/>
                <a:gd name="T15" fmla="*/ 54 h 54"/>
                <a:gd name="T16" fmla="*/ 55 w 55"/>
                <a:gd name="T17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54">
                  <a:moveTo>
                    <a:pt x="55" y="31"/>
                  </a:moveTo>
                  <a:lnTo>
                    <a:pt x="52" y="24"/>
                  </a:lnTo>
                  <a:lnTo>
                    <a:pt x="40" y="7"/>
                  </a:lnTo>
                  <a:lnTo>
                    <a:pt x="38" y="0"/>
                  </a:lnTo>
                  <a:lnTo>
                    <a:pt x="0" y="14"/>
                  </a:lnTo>
                  <a:lnTo>
                    <a:pt x="7" y="26"/>
                  </a:lnTo>
                  <a:lnTo>
                    <a:pt x="17" y="42"/>
                  </a:lnTo>
                  <a:lnTo>
                    <a:pt x="24" y="54"/>
                  </a:lnTo>
                  <a:lnTo>
                    <a:pt x="55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6" name="Freeform 316"/>
            <p:cNvSpPr>
              <a:spLocks/>
            </p:cNvSpPr>
            <p:nvPr/>
          </p:nvSpPr>
          <p:spPr bwMode="auto">
            <a:xfrm>
              <a:off x="3097418" y="4437874"/>
              <a:ext cx="61805" cy="59636"/>
            </a:xfrm>
            <a:custGeom>
              <a:avLst/>
              <a:gdLst>
                <a:gd name="T0" fmla="*/ 57 w 57"/>
                <a:gd name="T1" fmla="*/ 17 h 55"/>
                <a:gd name="T2" fmla="*/ 50 w 57"/>
                <a:gd name="T3" fmla="*/ 14 h 55"/>
                <a:gd name="T4" fmla="*/ 33 w 57"/>
                <a:gd name="T5" fmla="*/ 3 h 55"/>
                <a:gd name="T6" fmla="*/ 26 w 57"/>
                <a:gd name="T7" fmla="*/ 0 h 55"/>
                <a:gd name="T8" fmla="*/ 0 w 57"/>
                <a:gd name="T9" fmla="*/ 31 h 55"/>
                <a:gd name="T10" fmla="*/ 14 w 57"/>
                <a:gd name="T11" fmla="*/ 38 h 55"/>
                <a:gd name="T12" fmla="*/ 31 w 57"/>
                <a:gd name="T13" fmla="*/ 48 h 55"/>
                <a:gd name="T14" fmla="*/ 43 w 57"/>
                <a:gd name="T15" fmla="*/ 55 h 55"/>
                <a:gd name="T16" fmla="*/ 57 w 57"/>
                <a:gd name="T17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57" y="17"/>
                  </a:moveTo>
                  <a:lnTo>
                    <a:pt x="50" y="14"/>
                  </a:lnTo>
                  <a:lnTo>
                    <a:pt x="33" y="3"/>
                  </a:lnTo>
                  <a:lnTo>
                    <a:pt x="26" y="0"/>
                  </a:lnTo>
                  <a:lnTo>
                    <a:pt x="0" y="31"/>
                  </a:lnTo>
                  <a:lnTo>
                    <a:pt x="14" y="38"/>
                  </a:lnTo>
                  <a:lnTo>
                    <a:pt x="31" y="48"/>
                  </a:lnTo>
                  <a:lnTo>
                    <a:pt x="43" y="55"/>
                  </a:lnTo>
                  <a:lnTo>
                    <a:pt x="5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7" name="Freeform 317"/>
            <p:cNvSpPr>
              <a:spLocks noEditPoints="1"/>
            </p:cNvSpPr>
            <p:nvPr/>
          </p:nvSpPr>
          <p:spPr bwMode="auto">
            <a:xfrm>
              <a:off x="2926101" y="4448717"/>
              <a:ext cx="263481" cy="266734"/>
            </a:xfrm>
            <a:custGeom>
              <a:avLst/>
              <a:gdLst>
                <a:gd name="T0" fmla="*/ 51 w 103"/>
                <a:gd name="T1" fmla="*/ 104 h 104"/>
                <a:gd name="T2" fmla="*/ 0 w 103"/>
                <a:gd name="T3" fmla="*/ 52 h 104"/>
                <a:gd name="T4" fmla="*/ 51 w 103"/>
                <a:gd name="T5" fmla="*/ 0 h 104"/>
                <a:gd name="T6" fmla="*/ 103 w 103"/>
                <a:gd name="T7" fmla="*/ 52 h 104"/>
                <a:gd name="T8" fmla="*/ 51 w 103"/>
                <a:gd name="T9" fmla="*/ 104 h 104"/>
                <a:gd name="T10" fmla="*/ 51 w 103"/>
                <a:gd name="T11" fmla="*/ 16 h 104"/>
                <a:gd name="T12" fmla="*/ 15 w 103"/>
                <a:gd name="T13" fmla="*/ 52 h 104"/>
                <a:gd name="T14" fmla="*/ 51 w 103"/>
                <a:gd name="T15" fmla="*/ 89 h 104"/>
                <a:gd name="T16" fmla="*/ 87 w 103"/>
                <a:gd name="T17" fmla="*/ 52 h 104"/>
                <a:gd name="T18" fmla="*/ 51 w 103"/>
                <a:gd name="T1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51" y="104"/>
                  </a:moveTo>
                  <a:cubicBezTo>
                    <a:pt x="23" y="104"/>
                    <a:pt x="0" y="81"/>
                    <a:pt x="0" y="52"/>
                  </a:cubicBezTo>
                  <a:cubicBezTo>
                    <a:pt x="0" y="24"/>
                    <a:pt x="23" y="0"/>
                    <a:pt x="51" y="0"/>
                  </a:cubicBezTo>
                  <a:cubicBezTo>
                    <a:pt x="80" y="0"/>
                    <a:pt x="103" y="24"/>
                    <a:pt x="103" y="52"/>
                  </a:cubicBezTo>
                  <a:cubicBezTo>
                    <a:pt x="103" y="81"/>
                    <a:pt x="80" y="104"/>
                    <a:pt x="51" y="104"/>
                  </a:cubicBezTo>
                  <a:close/>
                  <a:moveTo>
                    <a:pt x="51" y="16"/>
                  </a:moveTo>
                  <a:cubicBezTo>
                    <a:pt x="31" y="16"/>
                    <a:pt x="15" y="32"/>
                    <a:pt x="15" y="52"/>
                  </a:cubicBezTo>
                  <a:cubicBezTo>
                    <a:pt x="15" y="73"/>
                    <a:pt x="31" y="89"/>
                    <a:pt x="51" y="89"/>
                  </a:cubicBezTo>
                  <a:cubicBezTo>
                    <a:pt x="71" y="89"/>
                    <a:pt x="87" y="73"/>
                    <a:pt x="87" y="52"/>
                  </a:cubicBezTo>
                  <a:cubicBezTo>
                    <a:pt x="87" y="32"/>
                    <a:pt x="71" y="16"/>
                    <a:pt x="5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8" name="Oval 318"/>
            <p:cNvSpPr>
              <a:spLocks noChangeArrowheads="1"/>
            </p:cNvSpPr>
            <p:nvPr/>
          </p:nvSpPr>
          <p:spPr bwMode="auto">
            <a:xfrm>
              <a:off x="2999832" y="4525702"/>
              <a:ext cx="112766" cy="1127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9388854" y="4072520"/>
            <a:ext cx="379977" cy="326869"/>
            <a:chOff x="3787022" y="1797643"/>
            <a:chExt cx="550817" cy="473832"/>
          </a:xfrm>
        </p:grpSpPr>
        <p:sp>
          <p:nvSpPr>
            <p:cNvPr id="92" name="Oval 217"/>
            <p:cNvSpPr>
              <a:spLocks noChangeArrowheads="1"/>
            </p:cNvSpPr>
            <p:nvPr/>
          </p:nvSpPr>
          <p:spPr bwMode="auto">
            <a:xfrm>
              <a:off x="4007132" y="1931010"/>
              <a:ext cx="108428" cy="135536"/>
            </a:xfrm>
            <a:prstGeom prst="ellipse">
              <a:avLst/>
            </a:pr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3" name="Freeform 218"/>
            <p:cNvSpPr>
              <a:spLocks/>
            </p:cNvSpPr>
            <p:nvPr/>
          </p:nvSpPr>
          <p:spPr bwMode="auto">
            <a:xfrm>
              <a:off x="4079779" y="2081725"/>
              <a:ext cx="96502" cy="133367"/>
            </a:xfrm>
            <a:custGeom>
              <a:avLst/>
              <a:gdLst>
                <a:gd name="T0" fmla="*/ 36 w 38"/>
                <a:gd name="T1" fmla="*/ 12 h 52"/>
                <a:gd name="T2" fmla="*/ 24 w 38"/>
                <a:gd name="T3" fmla="*/ 1 h 52"/>
                <a:gd name="T4" fmla="*/ 12 w 38"/>
                <a:gd name="T5" fmla="*/ 1 h 52"/>
                <a:gd name="T6" fmla="*/ 20 w 38"/>
                <a:gd name="T7" fmla="*/ 7 h 52"/>
                <a:gd name="T8" fmla="*/ 9 w 38"/>
                <a:gd name="T9" fmla="*/ 13 h 52"/>
                <a:gd name="T10" fmla="*/ 14 w 38"/>
                <a:gd name="T11" fmla="*/ 21 h 52"/>
                <a:gd name="T12" fmla="*/ 0 w 38"/>
                <a:gd name="T13" fmla="*/ 52 h 52"/>
                <a:gd name="T14" fmla="*/ 0 w 38"/>
                <a:gd name="T15" fmla="*/ 52 h 52"/>
                <a:gd name="T16" fmla="*/ 38 w 38"/>
                <a:gd name="T17" fmla="*/ 37 h 52"/>
                <a:gd name="T18" fmla="*/ 36 w 38"/>
                <a:gd name="T19" fmla="*/ 1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2">
                  <a:moveTo>
                    <a:pt x="36" y="12"/>
                  </a:moveTo>
                  <a:cubicBezTo>
                    <a:pt x="36" y="5"/>
                    <a:pt x="30" y="0"/>
                    <a:pt x="24" y="1"/>
                  </a:cubicBezTo>
                  <a:cubicBezTo>
                    <a:pt x="24" y="1"/>
                    <a:pt x="19" y="1"/>
                    <a:pt x="12" y="1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5" y="51"/>
                    <a:pt x="28" y="45"/>
                    <a:pt x="38" y="37"/>
                  </a:cubicBezTo>
                  <a:lnTo>
                    <a:pt x="36" y="12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4" name="Freeform 219"/>
            <p:cNvSpPr>
              <a:spLocks/>
            </p:cNvSpPr>
            <p:nvPr/>
          </p:nvSpPr>
          <p:spPr bwMode="auto">
            <a:xfrm>
              <a:off x="3948581" y="2081725"/>
              <a:ext cx="95417" cy="133367"/>
            </a:xfrm>
            <a:custGeom>
              <a:avLst/>
              <a:gdLst>
                <a:gd name="T0" fmla="*/ 23 w 37"/>
                <a:gd name="T1" fmla="*/ 21 h 52"/>
                <a:gd name="T2" fmla="*/ 28 w 37"/>
                <a:gd name="T3" fmla="*/ 13 h 52"/>
                <a:gd name="T4" fmla="*/ 17 w 37"/>
                <a:gd name="T5" fmla="*/ 7 h 52"/>
                <a:gd name="T6" fmla="*/ 25 w 37"/>
                <a:gd name="T7" fmla="*/ 0 h 52"/>
                <a:gd name="T8" fmla="*/ 15 w 37"/>
                <a:gd name="T9" fmla="*/ 1 h 52"/>
                <a:gd name="T10" fmla="*/ 15 w 37"/>
                <a:gd name="T11" fmla="*/ 1 h 52"/>
                <a:gd name="T12" fmla="*/ 2 w 37"/>
                <a:gd name="T13" fmla="*/ 12 h 52"/>
                <a:gd name="T14" fmla="*/ 0 w 37"/>
                <a:gd name="T15" fmla="*/ 37 h 52"/>
                <a:gd name="T16" fmla="*/ 37 w 37"/>
                <a:gd name="T17" fmla="*/ 52 h 52"/>
                <a:gd name="T18" fmla="*/ 37 w 37"/>
                <a:gd name="T19" fmla="*/ 52 h 52"/>
                <a:gd name="T20" fmla="*/ 23 w 37"/>
                <a:gd name="T21" fmla="*/ 2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2">
                  <a:moveTo>
                    <a:pt x="23" y="21"/>
                  </a:moveTo>
                  <a:cubicBezTo>
                    <a:pt x="28" y="13"/>
                    <a:pt x="28" y="13"/>
                    <a:pt x="28" y="13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9" y="0"/>
                    <a:pt x="15" y="0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8" y="0"/>
                    <a:pt x="3" y="5"/>
                    <a:pt x="2" y="1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0" y="46"/>
                    <a:pt x="23" y="51"/>
                    <a:pt x="37" y="52"/>
                  </a:cubicBezTo>
                  <a:cubicBezTo>
                    <a:pt x="37" y="52"/>
                    <a:pt x="37" y="52"/>
                    <a:pt x="37" y="52"/>
                  </a:cubicBezTo>
                  <a:lnTo>
                    <a:pt x="23" y="21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5" name="Freeform 220"/>
            <p:cNvSpPr>
              <a:spLocks/>
            </p:cNvSpPr>
            <p:nvPr/>
          </p:nvSpPr>
          <p:spPr bwMode="auto">
            <a:xfrm>
              <a:off x="4043998" y="2081725"/>
              <a:ext cx="35782" cy="28191"/>
            </a:xfrm>
            <a:custGeom>
              <a:avLst/>
              <a:gdLst>
                <a:gd name="T0" fmla="*/ 28 w 33"/>
                <a:gd name="T1" fmla="*/ 26 h 26"/>
                <a:gd name="T2" fmla="*/ 28 w 33"/>
                <a:gd name="T3" fmla="*/ 26 h 26"/>
                <a:gd name="T4" fmla="*/ 33 w 33"/>
                <a:gd name="T5" fmla="*/ 24 h 26"/>
                <a:gd name="T6" fmla="*/ 28 w 33"/>
                <a:gd name="T7" fmla="*/ 0 h 26"/>
                <a:gd name="T8" fmla="*/ 7 w 33"/>
                <a:gd name="T9" fmla="*/ 0 h 26"/>
                <a:gd name="T10" fmla="*/ 0 w 33"/>
                <a:gd name="T11" fmla="*/ 24 h 26"/>
                <a:gd name="T12" fmla="*/ 4 w 33"/>
                <a:gd name="T13" fmla="*/ 26 h 26"/>
                <a:gd name="T14" fmla="*/ 4 w 33"/>
                <a:gd name="T15" fmla="*/ 26 h 26"/>
                <a:gd name="T16" fmla="*/ 28 w 33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6">
                  <a:moveTo>
                    <a:pt x="28" y="26"/>
                  </a:moveTo>
                  <a:lnTo>
                    <a:pt x="28" y="26"/>
                  </a:lnTo>
                  <a:lnTo>
                    <a:pt x="33" y="24"/>
                  </a:lnTo>
                  <a:lnTo>
                    <a:pt x="28" y="0"/>
                  </a:lnTo>
                  <a:lnTo>
                    <a:pt x="7" y="0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28" y="26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6" name="Freeform 221"/>
            <p:cNvSpPr>
              <a:spLocks/>
            </p:cNvSpPr>
            <p:nvPr/>
          </p:nvSpPr>
          <p:spPr bwMode="auto">
            <a:xfrm>
              <a:off x="4043998" y="2109916"/>
              <a:ext cx="35782" cy="108428"/>
            </a:xfrm>
            <a:custGeom>
              <a:avLst/>
              <a:gdLst>
                <a:gd name="T0" fmla="*/ 12 w 14"/>
                <a:gd name="T1" fmla="*/ 0 h 42"/>
                <a:gd name="T2" fmla="*/ 12 w 14"/>
                <a:gd name="T3" fmla="*/ 0 h 42"/>
                <a:gd name="T4" fmla="*/ 2 w 14"/>
                <a:gd name="T5" fmla="*/ 0 h 42"/>
                <a:gd name="T6" fmla="*/ 2 w 14"/>
                <a:gd name="T7" fmla="*/ 0 h 42"/>
                <a:gd name="T8" fmla="*/ 0 w 14"/>
                <a:gd name="T9" fmla="*/ 41 h 42"/>
                <a:gd name="T10" fmla="*/ 0 w 14"/>
                <a:gd name="T11" fmla="*/ 41 h 42"/>
                <a:gd name="T12" fmla="*/ 7 w 14"/>
                <a:gd name="T13" fmla="*/ 42 h 42"/>
                <a:gd name="T14" fmla="*/ 14 w 14"/>
                <a:gd name="T15" fmla="*/ 41 h 42"/>
                <a:gd name="T16" fmla="*/ 14 w 14"/>
                <a:gd name="T17" fmla="*/ 41 h 42"/>
                <a:gd name="T18" fmla="*/ 12 w 14"/>
                <a:gd name="T1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42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" y="42"/>
                    <a:pt x="5" y="42"/>
                    <a:pt x="7" y="42"/>
                  </a:cubicBezTo>
                  <a:cubicBezTo>
                    <a:pt x="10" y="42"/>
                    <a:pt x="12" y="42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7" name="Freeform 222"/>
            <p:cNvSpPr>
              <a:spLocks/>
            </p:cNvSpPr>
            <p:nvPr/>
          </p:nvSpPr>
          <p:spPr bwMode="auto">
            <a:xfrm>
              <a:off x="3826056" y="2032933"/>
              <a:ext cx="460821" cy="238542"/>
            </a:xfrm>
            <a:custGeom>
              <a:avLst/>
              <a:gdLst>
                <a:gd name="T0" fmla="*/ 92 w 180"/>
                <a:gd name="T1" fmla="*/ 93 h 93"/>
                <a:gd name="T2" fmla="*/ 0 w 180"/>
                <a:gd name="T3" fmla="*/ 0 h 93"/>
                <a:gd name="T4" fmla="*/ 23 w 180"/>
                <a:gd name="T5" fmla="*/ 0 h 93"/>
                <a:gd name="T6" fmla="*/ 92 w 180"/>
                <a:gd name="T7" fmla="*/ 70 h 93"/>
                <a:gd name="T8" fmla="*/ 158 w 180"/>
                <a:gd name="T9" fmla="*/ 22 h 93"/>
                <a:gd name="T10" fmla="*/ 180 w 180"/>
                <a:gd name="T11" fmla="*/ 30 h 93"/>
                <a:gd name="T12" fmla="*/ 92 w 180"/>
                <a:gd name="T13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93">
                  <a:moveTo>
                    <a:pt x="92" y="93"/>
                  </a:moveTo>
                  <a:cubicBezTo>
                    <a:pt x="41" y="93"/>
                    <a:pt x="0" y="51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39"/>
                    <a:pt x="54" y="70"/>
                    <a:pt x="92" y="70"/>
                  </a:cubicBezTo>
                  <a:cubicBezTo>
                    <a:pt x="122" y="70"/>
                    <a:pt x="149" y="51"/>
                    <a:pt x="158" y="22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68" y="67"/>
                    <a:pt x="132" y="93"/>
                    <a:pt x="92" y="93"/>
                  </a:cubicBez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8" name="Freeform 223"/>
            <p:cNvSpPr>
              <a:spLocks/>
            </p:cNvSpPr>
            <p:nvPr/>
          </p:nvSpPr>
          <p:spPr bwMode="auto">
            <a:xfrm>
              <a:off x="3787022" y="1979802"/>
              <a:ext cx="133367" cy="66142"/>
            </a:xfrm>
            <a:custGeom>
              <a:avLst/>
              <a:gdLst>
                <a:gd name="T0" fmla="*/ 123 w 123"/>
                <a:gd name="T1" fmla="*/ 61 h 61"/>
                <a:gd name="T2" fmla="*/ 62 w 123"/>
                <a:gd name="T3" fmla="*/ 0 h 61"/>
                <a:gd name="T4" fmla="*/ 0 w 123"/>
                <a:gd name="T5" fmla="*/ 61 h 61"/>
                <a:gd name="T6" fmla="*/ 123 w 123"/>
                <a:gd name="T7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lnTo>
                    <a:pt x="62" y="0"/>
                  </a:lnTo>
                  <a:lnTo>
                    <a:pt x="0" y="61"/>
                  </a:lnTo>
                  <a:lnTo>
                    <a:pt x="123" y="61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9" name="Freeform 224"/>
            <p:cNvSpPr>
              <a:spLocks/>
            </p:cNvSpPr>
            <p:nvPr/>
          </p:nvSpPr>
          <p:spPr bwMode="auto">
            <a:xfrm>
              <a:off x="3837984" y="1797643"/>
              <a:ext cx="461905" cy="235290"/>
            </a:xfrm>
            <a:custGeom>
              <a:avLst/>
              <a:gdLst>
                <a:gd name="T0" fmla="*/ 180 w 180"/>
                <a:gd name="T1" fmla="*/ 92 h 92"/>
                <a:gd name="T2" fmla="*/ 157 w 180"/>
                <a:gd name="T3" fmla="*/ 92 h 92"/>
                <a:gd name="T4" fmla="*/ 88 w 180"/>
                <a:gd name="T5" fmla="*/ 23 h 92"/>
                <a:gd name="T6" fmla="*/ 21 w 180"/>
                <a:gd name="T7" fmla="*/ 70 h 92"/>
                <a:gd name="T8" fmla="*/ 0 w 180"/>
                <a:gd name="T9" fmla="*/ 63 h 92"/>
                <a:gd name="T10" fmla="*/ 88 w 180"/>
                <a:gd name="T11" fmla="*/ 0 h 92"/>
                <a:gd name="T12" fmla="*/ 180 w 180"/>
                <a:gd name="T13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92">
                  <a:moveTo>
                    <a:pt x="180" y="92"/>
                  </a:moveTo>
                  <a:cubicBezTo>
                    <a:pt x="157" y="92"/>
                    <a:pt x="157" y="92"/>
                    <a:pt x="157" y="92"/>
                  </a:cubicBezTo>
                  <a:cubicBezTo>
                    <a:pt x="157" y="54"/>
                    <a:pt x="126" y="23"/>
                    <a:pt x="88" y="23"/>
                  </a:cubicBezTo>
                  <a:cubicBezTo>
                    <a:pt x="57" y="23"/>
                    <a:pt x="31" y="42"/>
                    <a:pt x="21" y="7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2" y="25"/>
                    <a:pt x="48" y="0"/>
                    <a:pt x="88" y="0"/>
                  </a:cubicBezTo>
                  <a:cubicBezTo>
                    <a:pt x="139" y="0"/>
                    <a:pt x="180" y="41"/>
                    <a:pt x="180" y="92"/>
                  </a:cubicBez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0" name="Freeform 225"/>
            <p:cNvSpPr>
              <a:spLocks/>
            </p:cNvSpPr>
            <p:nvPr/>
          </p:nvSpPr>
          <p:spPr bwMode="auto">
            <a:xfrm>
              <a:off x="4202303" y="2021005"/>
              <a:ext cx="135536" cy="68310"/>
            </a:xfrm>
            <a:custGeom>
              <a:avLst/>
              <a:gdLst>
                <a:gd name="T0" fmla="*/ 0 w 125"/>
                <a:gd name="T1" fmla="*/ 0 h 63"/>
                <a:gd name="T2" fmla="*/ 64 w 125"/>
                <a:gd name="T3" fmla="*/ 63 h 63"/>
                <a:gd name="T4" fmla="*/ 125 w 125"/>
                <a:gd name="T5" fmla="*/ 0 h 63"/>
                <a:gd name="T6" fmla="*/ 0 w 125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" h="63">
                  <a:moveTo>
                    <a:pt x="0" y="0"/>
                  </a:moveTo>
                  <a:lnTo>
                    <a:pt x="64" y="63"/>
                  </a:lnTo>
                  <a:lnTo>
                    <a:pt x="1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4866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702408" y="1351824"/>
            <a:ext cx="10787185" cy="4154352"/>
            <a:chOff x="702408" y="1351824"/>
            <a:chExt cx="10787185" cy="4154352"/>
          </a:xfrm>
          <a:effectLst>
            <a:outerShdw blurRad="635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2332" name="Freeform 1331"/>
            <p:cNvSpPr>
              <a:spLocks/>
            </p:cNvSpPr>
            <p:nvPr/>
          </p:nvSpPr>
          <p:spPr bwMode="auto">
            <a:xfrm>
              <a:off x="7825576" y="2545834"/>
              <a:ext cx="659270" cy="655052"/>
            </a:xfrm>
            <a:custGeom>
              <a:avLst/>
              <a:gdLst>
                <a:gd name="T0" fmla="*/ 17 w 132"/>
                <a:gd name="T1" fmla="*/ 0 h 131"/>
                <a:gd name="T2" fmla="*/ 0 w 132"/>
                <a:gd name="T3" fmla="*/ 17 h 131"/>
                <a:gd name="T4" fmla="*/ 0 w 132"/>
                <a:gd name="T5" fmla="*/ 115 h 131"/>
                <a:gd name="T6" fmla="*/ 17 w 132"/>
                <a:gd name="T7" fmla="*/ 131 h 131"/>
                <a:gd name="T8" fmla="*/ 115 w 132"/>
                <a:gd name="T9" fmla="*/ 131 h 131"/>
                <a:gd name="T10" fmla="*/ 132 w 132"/>
                <a:gd name="T11" fmla="*/ 115 h 131"/>
                <a:gd name="T12" fmla="*/ 132 w 132"/>
                <a:gd name="T13" fmla="*/ 17 h 131"/>
                <a:gd name="T14" fmla="*/ 115 w 132"/>
                <a:gd name="T15" fmla="*/ 0 h 131"/>
                <a:gd name="T16" fmla="*/ 17 w 132"/>
                <a:gd name="T1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131">
                  <a:moveTo>
                    <a:pt x="17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4"/>
                    <a:pt x="8" y="131"/>
                    <a:pt x="17" y="131"/>
                  </a:cubicBezTo>
                  <a:cubicBezTo>
                    <a:pt x="115" y="131"/>
                    <a:pt x="115" y="131"/>
                    <a:pt x="115" y="131"/>
                  </a:cubicBezTo>
                  <a:cubicBezTo>
                    <a:pt x="124" y="131"/>
                    <a:pt x="132" y="124"/>
                    <a:pt x="132" y="115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2" y="8"/>
                    <a:pt x="124" y="0"/>
                    <a:pt x="115" y="0"/>
                  </a:cubicBezTo>
                  <a:cubicBezTo>
                    <a:pt x="17" y="0"/>
                    <a:pt x="17" y="0"/>
                    <a:pt x="17" y="0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34" name="Freeform 1344"/>
            <p:cNvSpPr>
              <a:spLocks/>
            </p:cNvSpPr>
            <p:nvPr/>
          </p:nvSpPr>
          <p:spPr bwMode="auto">
            <a:xfrm>
              <a:off x="9319497" y="2539494"/>
              <a:ext cx="674061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8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8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8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42" name="Freeform 1368"/>
            <p:cNvSpPr>
              <a:spLocks/>
            </p:cNvSpPr>
            <p:nvPr/>
          </p:nvSpPr>
          <p:spPr bwMode="auto">
            <a:xfrm>
              <a:off x="8575707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5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5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5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44" name="Freeform 1371"/>
            <p:cNvSpPr>
              <a:spLocks/>
            </p:cNvSpPr>
            <p:nvPr/>
          </p:nvSpPr>
          <p:spPr bwMode="auto">
            <a:xfrm>
              <a:off x="10819758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55" name="Freeform 1386"/>
            <p:cNvSpPr>
              <a:spLocks/>
            </p:cNvSpPr>
            <p:nvPr/>
          </p:nvSpPr>
          <p:spPr bwMode="auto">
            <a:xfrm>
              <a:off x="10069628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68" name="Freeform 1397"/>
            <p:cNvSpPr>
              <a:spLocks/>
            </p:cNvSpPr>
            <p:nvPr/>
          </p:nvSpPr>
          <p:spPr bwMode="auto">
            <a:xfrm>
              <a:off x="4066473" y="2539494"/>
              <a:ext cx="676173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8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8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8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92" name="Freeform 1408"/>
            <p:cNvSpPr>
              <a:spLocks/>
            </p:cNvSpPr>
            <p:nvPr/>
          </p:nvSpPr>
          <p:spPr bwMode="auto">
            <a:xfrm>
              <a:off x="5570960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95" name="Freeform 1432"/>
            <p:cNvSpPr>
              <a:spLocks/>
            </p:cNvSpPr>
            <p:nvPr/>
          </p:nvSpPr>
          <p:spPr bwMode="auto">
            <a:xfrm>
              <a:off x="4820829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32" name="Freeform 1444"/>
            <p:cNvSpPr>
              <a:spLocks/>
            </p:cNvSpPr>
            <p:nvPr/>
          </p:nvSpPr>
          <p:spPr bwMode="auto">
            <a:xfrm>
              <a:off x="1822422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9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9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64" name="Freeform 1461"/>
            <p:cNvSpPr>
              <a:spLocks/>
            </p:cNvSpPr>
            <p:nvPr/>
          </p:nvSpPr>
          <p:spPr bwMode="auto">
            <a:xfrm>
              <a:off x="3326735" y="2539317"/>
              <a:ext cx="669812" cy="671923"/>
            </a:xfrm>
            <a:custGeom>
              <a:avLst/>
              <a:gdLst>
                <a:gd name="T0" fmla="*/ 134 w 134"/>
                <a:gd name="T1" fmla="*/ 116 h 134"/>
                <a:gd name="T2" fmla="*/ 115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5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5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66" name="Freeform 1484"/>
            <p:cNvSpPr>
              <a:spLocks/>
            </p:cNvSpPr>
            <p:nvPr/>
          </p:nvSpPr>
          <p:spPr bwMode="auto">
            <a:xfrm>
              <a:off x="2576629" y="2539317"/>
              <a:ext cx="669812" cy="671923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68" name="Freeform 1500"/>
            <p:cNvSpPr>
              <a:spLocks/>
            </p:cNvSpPr>
            <p:nvPr/>
          </p:nvSpPr>
          <p:spPr bwMode="auto">
            <a:xfrm>
              <a:off x="7064585" y="2539317"/>
              <a:ext cx="669812" cy="671923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9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9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70" name="Freeform 1523"/>
            <p:cNvSpPr>
              <a:spLocks/>
            </p:cNvSpPr>
            <p:nvPr/>
          </p:nvSpPr>
          <p:spPr bwMode="auto">
            <a:xfrm>
              <a:off x="6316592" y="2539317"/>
              <a:ext cx="674038" cy="671923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8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8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8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72" name="Freeform 1533"/>
            <p:cNvSpPr>
              <a:spLocks/>
            </p:cNvSpPr>
            <p:nvPr/>
          </p:nvSpPr>
          <p:spPr bwMode="auto">
            <a:xfrm>
              <a:off x="8000633" y="3276742"/>
              <a:ext cx="674038" cy="676149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74" name="Freeform 1542"/>
            <p:cNvSpPr>
              <a:spLocks/>
            </p:cNvSpPr>
            <p:nvPr/>
          </p:nvSpPr>
          <p:spPr bwMode="auto">
            <a:xfrm>
              <a:off x="9505071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76" name="Freeform 1565"/>
            <p:cNvSpPr>
              <a:spLocks/>
            </p:cNvSpPr>
            <p:nvPr/>
          </p:nvSpPr>
          <p:spPr bwMode="auto">
            <a:xfrm>
              <a:off x="8754964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86" name="Freeform 1576"/>
            <p:cNvSpPr>
              <a:spLocks/>
            </p:cNvSpPr>
            <p:nvPr/>
          </p:nvSpPr>
          <p:spPr bwMode="auto">
            <a:xfrm>
              <a:off x="4252218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509" name="Freeform 1586"/>
            <p:cNvSpPr>
              <a:spLocks/>
            </p:cNvSpPr>
            <p:nvPr/>
          </p:nvSpPr>
          <p:spPr bwMode="auto">
            <a:xfrm>
              <a:off x="5750316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9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9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525" name="Freeform 1609"/>
            <p:cNvSpPr>
              <a:spLocks/>
            </p:cNvSpPr>
            <p:nvPr/>
          </p:nvSpPr>
          <p:spPr bwMode="auto">
            <a:xfrm>
              <a:off x="5002323" y="3276742"/>
              <a:ext cx="674038" cy="676149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548" name="Freeform 1619"/>
            <p:cNvSpPr>
              <a:spLocks/>
            </p:cNvSpPr>
            <p:nvPr/>
          </p:nvSpPr>
          <p:spPr bwMode="auto">
            <a:xfrm>
              <a:off x="2008240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5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5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5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589" name="Freeform 1635"/>
            <p:cNvSpPr>
              <a:spLocks/>
            </p:cNvSpPr>
            <p:nvPr/>
          </p:nvSpPr>
          <p:spPr bwMode="auto">
            <a:xfrm>
              <a:off x="3506338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909" name="Freeform 1659"/>
            <p:cNvSpPr>
              <a:spLocks/>
            </p:cNvSpPr>
            <p:nvPr/>
          </p:nvSpPr>
          <p:spPr bwMode="auto">
            <a:xfrm>
              <a:off x="2758521" y="3276911"/>
              <a:ext cx="674064" cy="676175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56" name="Freeform 1675"/>
            <p:cNvSpPr>
              <a:spLocks/>
            </p:cNvSpPr>
            <p:nvPr/>
          </p:nvSpPr>
          <p:spPr bwMode="auto">
            <a:xfrm>
              <a:off x="7250872" y="3276911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5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5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5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58" name="Freeform 1698"/>
            <p:cNvSpPr>
              <a:spLocks/>
            </p:cNvSpPr>
            <p:nvPr/>
          </p:nvSpPr>
          <p:spPr bwMode="auto">
            <a:xfrm>
              <a:off x="6500739" y="3276911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60" name="Freeform 1708"/>
            <p:cNvSpPr>
              <a:spLocks/>
            </p:cNvSpPr>
            <p:nvPr/>
          </p:nvSpPr>
          <p:spPr bwMode="auto">
            <a:xfrm>
              <a:off x="8375016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5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5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5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62" name="Freeform 1725"/>
            <p:cNvSpPr>
              <a:spLocks/>
            </p:cNvSpPr>
            <p:nvPr/>
          </p:nvSpPr>
          <p:spPr bwMode="auto">
            <a:xfrm>
              <a:off x="9125150" y="4008025"/>
              <a:ext cx="674064" cy="676175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64" name="Freeform 1735"/>
            <p:cNvSpPr>
              <a:spLocks/>
            </p:cNvSpPr>
            <p:nvPr/>
          </p:nvSpPr>
          <p:spPr bwMode="auto">
            <a:xfrm>
              <a:off x="4622233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66" name="Freeform 1745"/>
            <p:cNvSpPr>
              <a:spLocks/>
            </p:cNvSpPr>
            <p:nvPr/>
          </p:nvSpPr>
          <p:spPr bwMode="auto">
            <a:xfrm>
              <a:off x="6120388" y="4008025"/>
              <a:ext cx="676177" cy="676175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7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7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68" name="Freeform 1768"/>
            <p:cNvSpPr>
              <a:spLocks/>
            </p:cNvSpPr>
            <p:nvPr/>
          </p:nvSpPr>
          <p:spPr bwMode="auto">
            <a:xfrm>
              <a:off x="5376594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70" name="Freeform 1778"/>
            <p:cNvSpPr>
              <a:spLocks/>
            </p:cNvSpPr>
            <p:nvPr/>
          </p:nvSpPr>
          <p:spPr bwMode="auto">
            <a:xfrm>
              <a:off x="2378172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72" name="Freeform 1781"/>
            <p:cNvSpPr>
              <a:spLocks/>
            </p:cNvSpPr>
            <p:nvPr/>
          </p:nvSpPr>
          <p:spPr bwMode="auto">
            <a:xfrm>
              <a:off x="702521" y="4745479"/>
              <a:ext cx="669838" cy="760697"/>
            </a:xfrm>
            <a:custGeom>
              <a:avLst/>
              <a:gdLst>
                <a:gd name="T0" fmla="*/ 134 w 134"/>
                <a:gd name="T1" fmla="*/ 131 h 152"/>
                <a:gd name="T2" fmla="*/ 115 w 134"/>
                <a:gd name="T3" fmla="*/ 152 h 152"/>
                <a:gd name="T4" fmla="*/ 18 w 134"/>
                <a:gd name="T5" fmla="*/ 152 h 152"/>
                <a:gd name="T6" fmla="*/ 0 w 134"/>
                <a:gd name="T7" fmla="*/ 131 h 152"/>
                <a:gd name="T8" fmla="*/ 0 w 134"/>
                <a:gd name="T9" fmla="*/ 21 h 152"/>
                <a:gd name="T10" fmla="*/ 18 w 134"/>
                <a:gd name="T11" fmla="*/ 0 h 152"/>
                <a:gd name="T12" fmla="*/ 115 w 134"/>
                <a:gd name="T13" fmla="*/ 0 h 152"/>
                <a:gd name="T14" fmla="*/ 134 w 134"/>
                <a:gd name="T15" fmla="*/ 21 h 152"/>
                <a:gd name="T16" fmla="*/ 134 w 134"/>
                <a:gd name="T17" fmla="*/ 1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52">
                  <a:moveTo>
                    <a:pt x="134" y="131"/>
                  </a:moveTo>
                  <a:cubicBezTo>
                    <a:pt x="134" y="143"/>
                    <a:pt x="126" y="152"/>
                    <a:pt x="115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3"/>
                    <a:pt x="0" y="13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21"/>
                  </a:cubicBezTo>
                  <a:cubicBezTo>
                    <a:pt x="134" y="131"/>
                    <a:pt x="134" y="131"/>
                    <a:pt x="134" y="131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74" name="Freeform 1787"/>
            <p:cNvSpPr>
              <a:spLocks/>
            </p:cNvSpPr>
            <p:nvPr/>
          </p:nvSpPr>
          <p:spPr bwMode="auto">
            <a:xfrm>
              <a:off x="1448428" y="4745479"/>
              <a:ext cx="674064" cy="760697"/>
            </a:xfrm>
            <a:custGeom>
              <a:avLst/>
              <a:gdLst>
                <a:gd name="T0" fmla="*/ 135 w 135"/>
                <a:gd name="T1" fmla="*/ 131 h 152"/>
                <a:gd name="T2" fmla="*/ 116 w 135"/>
                <a:gd name="T3" fmla="*/ 152 h 152"/>
                <a:gd name="T4" fmla="*/ 19 w 135"/>
                <a:gd name="T5" fmla="*/ 152 h 152"/>
                <a:gd name="T6" fmla="*/ 0 w 135"/>
                <a:gd name="T7" fmla="*/ 131 h 152"/>
                <a:gd name="T8" fmla="*/ 0 w 135"/>
                <a:gd name="T9" fmla="*/ 21 h 152"/>
                <a:gd name="T10" fmla="*/ 19 w 135"/>
                <a:gd name="T11" fmla="*/ 0 h 152"/>
                <a:gd name="T12" fmla="*/ 116 w 135"/>
                <a:gd name="T13" fmla="*/ 0 h 152"/>
                <a:gd name="T14" fmla="*/ 135 w 135"/>
                <a:gd name="T15" fmla="*/ 21 h 152"/>
                <a:gd name="T16" fmla="*/ 135 w 135"/>
                <a:gd name="T17" fmla="*/ 1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52">
                  <a:moveTo>
                    <a:pt x="135" y="131"/>
                  </a:moveTo>
                  <a:cubicBezTo>
                    <a:pt x="135" y="143"/>
                    <a:pt x="126" y="152"/>
                    <a:pt x="116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9" y="152"/>
                    <a:pt x="0" y="143"/>
                    <a:pt x="0" y="13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21"/>
                  </a:cubicBezTo>
                  <a:cubicBezTo>
                    <a:pt x="135" y="131"/>
                    <a:pt x="135" y="131"/>
                    <a:pt x="135" y="131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76" name="Freeform 1796"/>
            <p:cNvSpPr>
              <a:spLocks/>
            </p:cNvSpPr>
            <p:nvPr/>
          </p:nvSpPr>
          <p:spPr bwMode="auto">
            <a:xfrm>
              <a:off x="2198562" y="4745479"/>
              <a:ext cx="669838" cy="760697"/>
            </a:xfrm>
            <a:custGeom>
              <a:avLst/>
              <a:gdLst>
                <a:gd name="T0" fmla="*/ 134 w 134"/>
                <a:gd name="T1" fmla="*/ 131 h 152"/>
                <a:gd name="T2" fmla="*/ 116 w 134"/>
                <a:gd name="T3" fmla="*/ 152 h 152"/>
                <a:gd name="T4" fmla="*/ 18 w 134"/>
                <a:gd name="T5" fmla="*/ 152 h 152"/>
                <a:gd name="T6" fmla="*/ 0 w 134"/>
                <a:gd name="T7" fmla="*/ 131 h 152"/>
                <a:gd name="T8" fmla="*/ 0 w 134"/>
                <a:gd name="T9" fmla="*/ 21 h 152"/>
                <a:gd name="T10" fmla="*/ 18 w 134"/>
                <a:gd name="T11" fmla="*/ 0 h 152"/>
                <a:gd name="T12" fmla="*/ 116 w 134"/>
                <a:gd name="T13" fmla="*/ 0 h 152"/>
                <a:gd name="T14" fmla="*/ 134 w 134"/>
                <a:gd name="T15" fmla="*/ 21 h 152"/>
                <a:gd name="T16" fmla="*/ 134 w 134"/>
                <a:gd name="T17" fmla="*/ 1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52">
                  <a:moveTo>
                    <a:pt x="134" y="131"/>
                  </a:moveTo>
                  <a:cubicBezTo>
                    <a:pt x="134" y="143"/>
                    <a:pt x="126" y="152"/>
                    <a:pt x="116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3"/>
                    <a:pt x="0" y="13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21"/>
                  </a:cubicBezTo>
                  <a:cubicBezTo>
                    <a:pt x="134" y="131"/>
                    <a:pt x="134" y="131"/>
                    <a:pt x="134" y="131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83" name="Freeform 1806"/>
            <p:cNvSpPr>
              <a:spLocks/>
            </p:cNvSpPr>
            <p:nvPr/>
          </p:nvSpPr>
          <p:spPr bwMode="auto">
            <a:xfrm>
              <a:off x="8575756" y="4745479"/>
              <a:ext cx="669838" cy="760697"/>
            </a:xfrm>
            <a:custGeom>
              <a:avLst/>
              <a:gdLst>
                <a:gd name="T0" fmla="*/ 134 w 134"/>
                <a:gd name="T1" fmla="*/ 131 h 152"/>
                <a:gd name="T2" fmla="*/ 115 w 134"/>
                <a:gd name="T3" fmla="*/ 152 h 152"/>
                <a:gd name="T4" fmla="*/ 18 w 134"/>
                <a:gd name="T5" fmla="*/ 152 h 152"/>
                <a:gd name="T6" fmla="*/ 0 w 134"/>
                <a:gd name="T7" fmla="*/ 131 h 152"/>
                <a:gd name="T8" fmla="*/ 0 w 134"/>
                <a:gd name="T9" fmla="*/ 21 h 152"/>
                <a:gd name="T10" fmla="*/ 18 w 134"/>
                <a:gd name="T11" fmla="*/ 0 h 152"/>
                <a:gd name="T12" fmla="*/ 115 w 134"/>
                <a:gd name="T13" fmla="*/ 0 h 152"/>
                <a:gd name="T14" fmla="*/ 134 w 134"/>
                <a:gd name="T15" fmla="*/ 21 h 152"/>
                <a:gd name="T16" fmla="*/ 134 w 134"/>
                <a:gd name="T17" fmla="*/ 1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52">
                  <a:moveTo>
                    <a:pt x="134" y="131"/>
                  </a:moveTo>
                  <a:cubicBezTo>
                    <a:pt x="134" y="143"/>
                    <a:pt x="126" y="152"/>
                    <a:pt x="115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3"/>
                    <a:pt x="0" y="13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21"/>
                  </a:cubicBezTo>
                  <a:cubicBezTo>
                    <a:pt x="134" y="131"/>
                    <a:pt x="134" y="131"/>
                    <a:pt x="134" y="131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99" name="Freeform 1822"/>
            <p:cNvSpPr>
              <a:spLocks/>
            </p:cNvSpPr>
            <p:nvPr/>
          </p:nvSpPr>
          <p:spPr bwMode="auto">
            <a:xfrm>
              <a:off x="3876326" y="4008025"/>
              <a:ext cx="676177" cy="676175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31" name="Freeform 1845"/>
            <p:cNvSpPr>
              <a:spLocks/>
            </p:cNvSpPr>
            <p:nvPr/>
          </p:nvSpPr>
          <p:spPr bwMode="auto">
            <a:xfrm>
              <a:off x="3132532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48" name="Freeform 1863"/>
            <p:cNvSpPr>
              <a:spLocks/>
            </p:cNvSpPr>
            <p:nvPr/>
          </p:nvSpPr>
          <p:spPr bwMode="auto">
            <a:xfrm>
              <a:off x="7620348" y="4007817"/>
              <a:ext cx="669816" cy="676148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50" name="Freeform 1885"/>
            <p:cNvSpPr>
              <a:spLocks/>
            </p:cNvSpPr>
            <p:nvPr/>
          </p:nvSpPr>
          <p:spPr bwMode="auto">
            <a:xfrm>
              <a:off x="6870239" y="4007817"/>
              <a:ext cx="674042" cy="676148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54" name="Freeform 2089"/>
            <p:cNvSpPr>
              <a:spLocks/>
            </p:cNvSpPr>
            <p:nvPr/>
          </p:nvSpPr>
          <p:spPr bwMode="auto">
            <a:xfrm>
              <a:off x="702408" y="2539329"/>
              <a:ext cx="1035353" cy="671926"/>
            </a:xfrm>
            <a:custGeom>
              <a:avLst/>
              <a:gdLst>
                <a:gd name="T0" fmla="*/ 207 w 207"/>
                <a:gd name="T1" fmla="*/ 116 h 134"/>
                <a:gd name="T2" fmla="*/ 189 w 207"/>
                <a:gd name="T3" fmla="*/ 134 h 134"/>
                <a:gd name="T4" fmla="*/ 18 w 207"/>
                <a:gd name="T5" fmla="*/ 134 h 134"/>
                <a:gd name="T6" fmla="*/ 0 w 207"/>
                <a:gd name="T7" fmla="*/ 116 h 134"/>
                <a:gd name="T8" fmla="*/ 0 w 207"/>
                <a:gd name="T9" fmla="*/ 18 h 134"/>
                <a:gd name="T10" fmla="*/ 18 w 207"/>
                <a:gd name="T11" fmla="*/ 0 h 134"/>
                <a:gd name="T12" fmla="*/ 189 w 207"/>
                <a:gd name="T13" fmla="*/ 0 h 134"/>
                <a:gd name="T14" fmla="*/ 207 w 207"/>
                <a:gd name="T15" fmla="*/ 18 h 134"/>
                <a:gd name="T16" fmla="*/ 207 w 207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134">
                  <a:moveTo>
                    <a:pt x="207" y="116"/>
                  </a:moveTo>
                  <a:cubicBezTo>
                    <a:pt x="207" y="126"/>
                    <a:pt x="199" y="134"/>
                    <a:pt x="189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99" y="0"/>
                    <a:pt x="207" y="8"/>
                    <a:pt x="207" y="18"/>
                  </a:cubicBezTo>
                  <a:cubicBezTo>
                    <a:pt x="207" y="116"/>
                    <a:pt x="207" y="116"/>
                    <a:pt x="207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72" name="Freeform 2105"/>
            <p:cNvSpPr>
              <a:spLocks/>
            </p:cNvSpPr>
            <p:nvPr/>
          </p:nvSpPr>
          <p:spPr bwMode="auto">
            <a:xfrm>
              <a:off x="702408" y="3276756"/>
              <a:ext cx="1229745" cy="676152"/>
            </a:xfrm>
            <a:custGeom>
              <a:avLst/>
              <a:gdLst>
                <a:gd name="T0" fmla="*/ 246 w 246"/>
                <a:gd name="T1" fmla="*/ 116 h 135"/>
                <a:gd name="T2" fmla="*/ 227 w 246"/>
                <a:gd name="T3" fmla="*/ 135 h 135"/>
                <a:gd name="T4" fmla="*/ 18 w 246"/>
                <a:gd name="T5" fmla="*/ 135 h 135"/>
                <a:gd name="T6" fmla="*/ 0 w 246"/>
                <a:gd name="T7" fmla="*/ 116 h 135"/>
                <a:gd name="T8" fmla="*/ 0 w 246"/>
                <a:gd name="T9" fmla="*/ 19 h 135"/>
                <a:gd name="T10" fmla="*/ 18 w 246"/>
                <a:gd name="T11" fmla="*/ 0 h 135"/>
                <a:gd name="T12" fmla="*/ 227 w 246"/>
                <a:gd name="T13" fmla="*/ 0 h 135"/>
                <a:gd name="T14" fmla="*/ 246 w 246"/>
                <a:gd name="T15" fmla="*/ 19 h 135"/>
                <a:gd name="T16" fmla="*/ 246 w 246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6" h="135">
                  <a:moveTo>
                    <a:pt x="246" y="116"/>
                  </a:moveTo>
                  <a:cubicBezTo>
                    <a:pt x="246" y="126"/>
                    <a:pt x="237" y="135"/>
                    <a:pt x="227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27" y="0"/>
                    <a:pt x="227" y="0"/>
                    <a:pt x="227" y="0"/>
                  </a:cubicBezTo>
                  <a:cubicBezTo>
                    <a:pt x="237" y="0"/>
                    <a:pt x="246" y="9"/>
                    <a:pt x="246" y="19"/>
                  </a:cubicBezTo>
                  <a:cubicBezTo>
                    <a:pt x="246" y="116"/>
                    <a:pt x="246" y="116"/>
                    <a:pt x="246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74" name="Freeform 2138"/>
            <p:cNvSpPr>
              <a:spLocks/>
            </p:cNvSpPr>
            <p:nvPr/>
          </p:nvSpPr>
          <p:spPr bwMode="auto">
            <a:xfrm>
              <a:off x="702408" y="4007845"/>
              <a:ext cx="1614305" cy="676152"/>
            </a:xfrm>
            <a:custGeom>
              <a:avLst/>
              <a:gdLst>
                <a:gd name="T0" fmla="*/ 323 w 323"/>
                <a:gd name="T1" fmla="*/ 116 h 135"/>
                <a:gd name="T2" fmla="*/ 304 w 323"/>
                <a:gd name="T3" fmla="*/ 135 h 135"/>
                <a:gd name="T4" fmla="*/ 18 w 323"/>
                <a:gd name="T5" fmla="*/ 135 h 135"/>
                <a:gd name="T6" fmla="*/ 0 w 323"/>
                <a:gd name="T7" fmla="*/ 116 h 135"/>
                <a:gd name="T8" fmla="*/ 0 w 323"/>
                <a:gd name="T9" fmla="*/ 19 h 135"/>
                <a:gd name="T10" fmla="*/ 18 w 323"/>
                <a:gd name="T11" fmla="*/ 0 h 135"/>
                <a:gd name="T12" fmla="*/ 304 w 323"/>
                <a:gd name="T13" fmla="*/ 0 h 135"/>
                <a:gd name="T14" fmla="*/ 323 w 323"/>
                <a:gd name="T15" fmla="*/ 19 h 135"/>
                <a:gd name="T16" fmla="*/ 323 w 323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3" h="135">
                  <a:moveTo>
                    <a:pt x="323" y="116"/>
                  </a:moveTo>
                  <a:cubicBezTo>
                    <a:pt x="323" y="126"/>
                    <a:pt x="314" y="135"/>
                    <a:pt x="304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314" y="0"/>
                    <a:pt x="323" y="9"/>
                    <a:pt x="323" y="19"/>
                  </a:cubicBezTo>
                  <a:lnTo>
                    <a:pt x="323" y="116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76" name="Freeform 2154"/>
            <p:cNvSpPr>
              <a:spLocks/>
            </p:cNvSpPr>
            <p:nvPr/>
          </p:nvSpPr>
          <p:spPr bwMode="auto">
            <a:xfrm>
              <a:off x="2946377" y="4745273"/>
              <a:ext cx="855750" cy="760671"/>
            </a:xfrm>
            <a:custGeom>
              <a:avLst/>
              <a:gdLst>
                <a:gd name="T0" fmla="*/ 171 w 171"/>
                <a:gd name="T1" fmla="*/ 134 h 152"/>
                <a:gd name="T2" fmla="*/ 153 w 171"/>
                <a:gd name="T3" fmla="*/ 152 h 152"/>
                <a:gd name="T4" fmla="*/ 18 w 171"/>
                <a:gd name="T5" fmla="*/ 152 h 152"/>
                <a:gd name="T6" fmla="*/ 0 w 171"/>
                <a:gd name="T7" fmla="*/ 134 h 152"/>
                <a:gd name="T8" fmla="*/ 0 w 171"/>
                <a:gd name="T9" fmla="*/ 19 h 152"/>
                <a:gd name="T10" fmla="*/ 18 w 171"/>
                <a:gd name="T11" fmla="*/ 0 h 152"/>
                <a:gd name="T12" fmla="*/ 153 w 171"/>
                <a:gd name="T13" fmla="*/ 0 h 152"/>
                <a:gd name="T14" fmla="*/ 171 w 171"/>
                <a:gd name="T15" fmla="*/ 19 h 152"/>
                <a:gd name="T16" fmla="*/ 171 w 171"/>
                <a:gd name="T17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1" h="152">
                  <a:moveTo>
                    <a:pt x="171" y="134"/>
                  </a:moveTo>
                  <a:cubicBezTo>
                    <a:pt x="171" y="144"/>
                    <a:pt x="163" y="152"/>
                    <a:pt x="153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4"/>
                    <a:pt x="0" y="13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63" y="0"/>
                    <a:pt x="171" y="8"/>
                    <a:pt x="171" y="19"/>
                  </a:cubicBezTo>
                  <a:cubicBezTo>
                    <a:pt x="171" y="134"/>
                    <a:pt x="171" y="134"/>
                    <a:pt x="171" y="134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78" name="Freeform 2169"/>
            <p:cNvSpPr>
              <a:spLocks/>
            </p:cNvSpPr>
            <p:nvPr/>
          </p:nvSpPr>
          <p:spPr bwMode="auto">
            <a:xfrm>
              <a:off x="7616029" y="4745273"/>
              <a:ext cx="857864" cy="760671"/>
            </a:xfrm>
            <a:custGeom>
              <a:avLst/>
              <a:gdLst>
                <a:gd name="T0" fmla="*/ 172 w 172"/>
                <a:gd name="T1" fmla="*/ 134 h 152"/>
                <a:gd name="T2" fmla="*/ 153 w 172"/>
                <a:gd name="T3" fmla="*/ 152 h 152"/>
                <a:gd name="T4" fmla="*/ 19 w 172"/>
                <a:gd name="T5" fmla="*/ 152 h 152"/>
                <a:gd name="T6" fmla="*/ 0 w 172"/>
                <a:gd name="T7" fmla="*/ 134 h 152"/>
                <a:gd name="T8" fmla="*/ 0 w 172"/>
                <a:gd name="T9" fmla="*/ 19 h 152"/>
                <a:gd name="T10" fmla="*/ 19 w 172"/>
                <a:gd name="T11" fmla="*/ 0 h 152"/>
                <a:gd name="T12" fmla="*/ 153 w 172"/>
                <a:gd name="T13" fmla="*/ 0 h 152"/>
                <a:gd name="T14" fmla="*/ 172 w 172"/>
                <a:gd name="T15" fmla="*/ 19 h 152"/>
                <a:gd name="T16" fmla="*/ 172 w 172"/>
                <a:gd name="T17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152">
                  <a:moveTo>
                    <a:pt x="172" y="134"/>
                  </a:moveTo>
                  <a:cubicBezTo>
                    <a:pt x="172" y="144"/>
                    <a:pt x="163" y="152"/>
                    <a:pt x="153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9" y="152"/>
                    <a:pt x="0" y="144"/>
                    <a:pt x="0" y="13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63" y="0"/>
                    <a:pt x="172" y="8"/>
                    <a:pt x="172" y="19"/>
                  </a:cubicBezTo>
                  <a:cubicBezTo>
                    <a:pt x="172" y="134"/>
                    <a:pt x="172" y="134"/>
                    <a:pt x="172" y="134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17" name="Freeform 1252"/>
            <p:cNvSpPr>
              <a:spLocks/>
            </p:cNvSpPr>
            <p:nvPr/>
          </p:nvSpPr>
          <p:spPr bwMode="auto">
            <a:xfrm>
              <a:off x="1448413" y="1812599"/>
              <a:ext cx="674061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72" name="Freeform 1261"/>
            <p:cNvSpPr>
              <a:spLocks/>
            </p:cNvSpPr>
            <p:nvPr/>
          </p:nvSpPr>
          <p:spPr bwMode="auto">
            <a:xfrm>
              <a:off x="2946560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74" name="Freeform 1269"/>
            <p:cNvSpPr>
              <a:spLocks/>
            </p:cNvSpPr>
            <p:nvPr/>
          </p:nvSpPr>
          <p:spPr bwMode="auto">
            <a:xfrm>
              <a:off x="2198544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76" name="Freeform 1271"/>
            <p:cNvSpPr>
              <a:spLocks/>
            </p:cNvSpPr>
            <p:nvPr/>
          </p:nvSpPr>
          <p:spPr bwMode="auto">
            <a:xfrm>
              <a:off x="4446821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9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9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82" name="Freeform 1280"/>
            <p:cNvSpPr>
              <a:spLocks/>
            </p:cNvSpPr>
            <p:nvPr/>
          </p:nvSpPr>
          <p:spPr bwMode="auto">
            <a:xfrm>
              <a:off x="3696691" y="1812599"/>
              <a:ext cx="676173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7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7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85" name="Freeform 1283"/>
            <p:cNvSpPr>
              <a:spLocks/>
            </p:cNvSpPr>
            <p:nvPr/>
          </p:nvSpPr>
          <p:spPr bwMode="auto">
            <a:xfrm>
              <a:off x="5947081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5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5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5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93" name="Freeform 1291"/>
            <p:cNvSpPr>
              <a:spLocks/>
            </p:cNvSpPr>
            <p:nvPr/>
          </p:nvSpPr>
          <p:spPr bwMode="auto">
            <a:xfrm>
              <a:off x="5196951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95" name="Freeform 1297"/>
            <p:cNvSpPr>
              <a:spLocks/>
            </p:cNvSpPr>
            <p:nvPr/>
          </p:nvSpPr>
          <p:spPr bwMode="auto">
            <a:xfrm>
              <a:off x="6695098" y="1812599"/>
              <a:ext cx="676173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04" name="Freeform 1299"/>
            <p:cNvSpPr>
              <a:spLocks/>
            </p:cNvSpPr>
            <p:nvPr/>
          </p:nvSpPr>
          <p:spPr bwMode="auto">
            <a:xfrm>
              <a:off x="8199585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07" name="Freeform 1308"/>
            <p:cNvSpPr>
              <a:spLocks/>
            </p:cNvSpPr>
            <p:nvPr/>
          </p:nvSpPr>
          <p:spPr bwMode="auto">
            <a:xfrm>
              <a:off x="7451568" y="1812599"/>
              <a:ext cx="667721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9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9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15" name="Freeform 1310"/>
            <p:cNvSpPr>
              <a:spLocks/>
            </p:cNvSpPr>
            <p:nvPr/>
          </p:nvSpPr>
          <p:spPr bwMode="auto">
            <a:xfrm>
              <a:off x="9693506" y="1812599"/>
              <a:ext cx="676173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21" name="Freeform 1318"/>
            <p:cNvSpPr>
              <a:spLocks/>
            </p:cNvSpPr>
            <p:nvPr/>
          </p:nvSpPr>
          <p:spPr bwMode="auto">
            <a:xfrm>
              <a:off x="8945489" y="1812599"/>
              <a:ext cx="674061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7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7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52" name="Freeform 1892"/>
            <p:cNvSpPr>
              <a:spLocks/>
            </p:cNvSpPr>
            <p:nvPr/>
          </p:nvSpPr>
          <p:spPr bwMode="auto">
            <a:xfrm>
              <a:off x="702437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5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5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5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lnTo>
                    <a:pt x="134" y="6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54" name="Freeform 1903"/>
            <p:cNvSpPr>
              <a:spLocks/>
            </p:cNvSpPr>
            <p:nvPr/>
          </p:nvSpPr>
          <p:spPr bwMode="auto">
            <a:xfrm>
              <a:off x="1488467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56" name="Freeform 1916"/>
            <p:cNvSpPr>
              <a:spLocks/>
            </p:cNvSpPr>
            <p:nvPr/>
          </p:nvSpPr>
          <p:spPr bwMode="auto">
            <a:xfrm>
              <a:off x="2257593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lnTo>
                    <a:pt x="134" y="6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58" name="Freeform 1930"/>
            <p:cNvSpPr>
              <a:spLocks/>
            </p:cNvSpPr>
            <p:nvPr/>
          </p:nvSpPr>
          <p:spPr bwMode="auto">
            <a:xfrm>
              <a:off x="3041511" y="1351824"/>
              <a:ext cx="676155" cy="397237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60"/>
                    <a:pt x="135" y="60"/>
                    <a:pt x="135" y="60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60" name="Freeform 1949"/>
            <p:cNvSpPr>
              <a:spLocks/>
            </p:cNvSpPr>
            <p:nvPr/>
          </p:nvSpPr>
          <p:spPr bwMode="auto">
            <a:xfrm>
              <a:off x="3806412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lnTo>
                    <a:pt x="134" y="6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62" name="Freeform 1964"/>
            <p:cNvSpPr>
              <a:spLocks/>
            </p:cNvSpPr>
            <p:nvPr/>
          </p:nvSpPr>
          <p:spPr bwMode="auto">
            <a:xfrm>
              <a:off x="4592442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9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9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64" name="Freeform 1979"/>
            <p:cNvSpPr>
              <a:spLocks/>
            </p:cNvSpPr>
            <p:nvPr/>
          </p:nvSpPr>
          <p:spPr bwMode="auto">
            <a:xfrm>
              <a:off x="5365794" y="1351824"/>
              <a:ext cx="676155" cy="397237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lnTo>
                    <a:pt x="135" y="6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66" name="Freeform 1993"/>
            <p:cNvSpPr>
              <a:spLocks/>
            </p:cNvSpPr>
            <p:nvPr/>
          </p:nvSpPr>
          <p:spPr bwMode="auto">
            <a:xfrm>
              <a:off x="6156050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5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5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5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68" name="Freeform 2008"/>
            <p:cNvSpPr>
              <a:spLocks/>
            </p:cNvSpPr>
            <p:nvPr/>
          </p:nvSpPr>
          <p:spPr bwMode="auto">
            <a:xfrm>
              <a:off x="6920950" y="1351824"/>
              <a:ext cx="674042" cy="397237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7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9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7" y="0"/>
                    <a:pt x="135" y="9"/>
                    <a:pt x="135" y="19"/>
                  </a:cubicBezTo>
                  <a:lnTo>
                    <a:pt x="135" y="6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70" name="Freeform 2023"/>
            <p:cNvSpPr>
              <a:spLocks/>
            </p:cNvSpPr>
            <p:nvPr/>
          </p:nvSpPr>
          <p:spPr bwMode="auto">
            <a:xfrm>
              <a:off x="7709094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72" name="Freeform 2040"/>
            <p:cNvSpPr>
              <a:spLocks/>
            </p:cNvSpPr>
            <p:nvPr/>
          </p:nvSpPr>
          <p:spPr bwMode="auto">
            <a:xfrm>
              <a:off x="8469768" y="1351824"/>
              <a:ext cx="674042" cy="397237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9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lnTo>
                    <a:pt x="135" y="6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48" name="Freeform 2058"/>
            <p:cNvSpPr>
              <a:spLocks/>
            </p:cNvSpPr>
            <p:nvPr/>
          </p:nvSpPr>
          <p:spPr bwMode="auto">
            <a:xfrm>
              <a:off x="9259915" y="1351837"/>
              <a:ext cx="669810" cy="397240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50" name="Freeform 2068"/>
            <p:cNvSpPr>
              <a:spLocks/>
            </p:cNvSpPr>
            <p:nvPr/>
          </p:nvSpPr>
          <p:spPr bwMode="auto">
            <a:xfrm>
              <a:off x="10029035" y="1351837"/>
              <a:ext cx="674036" cy="397240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9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60"/>
                    <a:pt x="135" y="60"/>
                    <a:pt x="135" y="60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52" name="Freeform 2072"/>
            <p:cNvSpPr>
              <a:spLocks/>
            </p:cNvSpPr>
            <p:nvPr/>
          </p:nvSpPr>
          <p:spPr bwMode="auto">
            <a:xfrm>
              <a:off x="10819284" y="1351837"/>
              <a:ext cx="669810" cy="397240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82" name="Freeform 2195"/>
            <p:cNvSpPr>
              <a:spLocks/>
            </p:cNvSpPr>
            <p:nvPr/>
          </p:nvSpPr>
          <p:spPr bwMode="auto">
            <a:xfrm>
              <a:off x="10428385" y="1812466"/>
              <a:ext cx="1060709" cy="671926"/>
            </a:xfrm>
            <a:custGeom>
              <a:avLst/>
              <a:gdLst>
                <a:gd name="T0" fmla="*/ 212 w 212"/>
                <a:gd name="T1" fmla="*/ 116 h 134"/>
                <a:gd name="T2" fmla="*/ 194 w 212"/>
                <a:gd name="T3" fmla="*/ 134 h 134"/>
                <a:gd name="T4" fmla="*/ 18 w 212"/>
                <a:gd name="T5" fmla="*/ 134 h 134"/>
                <a:gd name="T6" fmla="*/ 0 w 212"/>
                <a:gd name="T7" fmla="*/ 116 h 134"/>
                <a:gd name="T8" fmla="*/ 0 w 212"/>
                <a:gd name="T9" fmla="*/ 19 h 134"/>
                <a:gd name="T10" fmla="*/ 18 w 212"/>
                <a:gd name="T11" fmla="*/ 0 h 134"/>
                <a:gd name="T12" fmla="*/ 194 w 212"/>
                <a:gd name="T13" fmla="*/ 0 h 134"/>
                <a:gd name="T14" fmla="*/ 212 w 212"/>
                <a:gd name="T15" fmla="*/ 19 h 134"/>
                <a:gd name="T16" fmla="*/ 212 w 212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2" h="134">
                  <a:moveTo>
                    <a:pt x="212" y="116"/>
                  </a:moveTo>
                  <a:cubicBezTo>
                    <a:pt x="212" y="126"/>
                    <a:pt x="204" y="134"/>
                    <a:pt x="194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204" y="0"/>
                    <a:pt x="212" y="8"/>
                    <a:pt x="212" y="19"/>
                  </a:cubicBezTo>
                  <a:lnTo>
                    <a:pt x="212" y="116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92" name="Freeform 2212"/>
            <p:cNvSpPr>
              <a:spLocks/>
            </p:cNvSpPr>
            <p:nvPr/>
          </p:nvSpPr>
          <p:spPr bwMode="auto">
            <a:xfrm>
              <a:off x="10248783" y="3276756"/>
              <a:ext cx="1240311" cy="676152"/>
            </a:xfrm>
            <a:custGeom>
              <a:avLst/>
              <a:gdLst>
                <a:gd name="T0" fmla="*/ 248 w 248"/>
                <a:gd name="T1" fmla="*/ 116 h 135"/>
                <a:gd name="T2" fmla="*/ 230 w 248"/>
                <a:gd name="T3" fmla="*/ 135 h 135"/>
                <a:gd name="T4" fmla="*/ 18 w 248"/>
                <a:gd name="T5" fmla="*/ 135 h 135"/>
                <a:gd name="T6" fmla="*/ 0 w 248"/>
                <a:gd name="T7" fmla="*/ 116 h 135"/>
                <a:gd name="T8" fmla="*/ 0 w 248"/>
                <a:gd name="T9" fmla="*/ 19 h 135"/>
                <a:gd name="T10" fmla="*/ 18 w 248"/>
                <a:gd name="T11" fmla="*/ 0 h 135"/>
                <a:gd name="T12" fmla="*/ 230 w 248"/>
                <a:gd name="T13" fmla="*/ 0 h 135"/>
                <a:gd name="T14" fmla="*/ 248 w 248"/>
                <a:gd name="T15" fmla="*/ 19 h 135"/>
                <a:gd name="T16" fmla="*/ 248 w 248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135">
                  <a:moveTo>
                    <a:pt x="248" y="116"/>
                  </a:moveTo>
                  <a:cubicBezTo>
                    <a:pt x="248" y="126"/>
                    <a:pt x="240" y="135"/>
                    <a:pt x="230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30" y="0"/>
                    <a:pt x="230" y="0"/>
                    <a:pt x="230" y="0"/>
                  </a:cubicBezTo>
                  <a:cubicBezTo>
                    <a:pt x="240" y="0"/>
                    <a:pt x="248" y="9"/>
                    <a:pt x="248" y="19"/>
                  </a:cubicBezTo>
                  <a:cubicBezTo>
                    <a:pt x="248" y="116"/>
                    <a:pt x="248" y="116"/>
                    <a:pt x="248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96" name="Freeform 2230"/>
            <p:cNvSpPr>
              <a:spLocks/>
            </p:cNvSpPr>
            <p:nvPr/>
          </p:nvSpPr>
          <p:spPr bwMode="auto">
            <a:xfrm>
              <a:off x="9879014" y="4007845"/>
              <a:ext cx="1610079" cy="676152"/>
            </a:xfrm>
            <a:custGeom>
              <a:avLst/>
              <a:gdLst>
                <a:gd name="T0" fmla="*/ 322 w 322"/>
                <a:gd name="T1" fmla="*/ 116 h 135"/>
                <a:gd name="T2" fmla="*/ 304 w 322"/>
                <a:gd name="T3" fmla="*/ 135 h 135"/>
                <a:gd name="T4" fmla="*/ 19 w 322"/>
                <a:gd name="T5" fmla="*/ 135 h 135"/>
                <a:gd name="T6" fmla="*/ 0 w 322"/>
                <a:gd name="T7" fmla="*/ 116 h 135"/>
                <a:gd name="T8" fmla="*/ 0 w 322"/>
                <a:gd name="T9" fmla="*/ 19 h 135"/>
                <a:gd name="T10" fmla="*/ 19 w 322"/>
                <a:gd name="T11" fmla="*/ 0 h 135"/>
                <a:gd name="T12" fmla="*/ 304 w 322"/>
                <a:gd name="T13" fmla="*/ 0 h 135"/>
                <a:gd name="T14" fmla="*/ 322 w 322"/>
                <a:gd name="T15" fmla="*/ 19 h 135"/>
                <a:gd name="T16" fmla="*/ 322 w 322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2" h="135">
                  <a:moveTo>
                    <a:pt x="322" y="116"/>
                  </a:moveTo>
                  <a:cubicBezTo>
                    <a:pt x="322" y="126"/>
                    <a:pt x="314" y="135"/>
                    <a:pt x="304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314" y="0"/>
                    <a:pt x="322" y="9"/>
                    <a:pt x="322" y="19"/>
                  </a:cubicBezTo>
                  <a:cubicBezTo>
                    <a:pt x="322" y="116"/>
                    <a:pt x="322" y="116"/>
                    <a:pt x="322" y="116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113" name="Freeform 2236"/>
            <p:cNvSpPr>
              <a:spLocks/>
            </p:cNvSpPr>
            <p:nvPr/>
          </p:nvSpPr>
          <p:spPr bwMode="auto">
            <a:xfrm>
              <a:off x="9319078" y="5125608"/>
              <a:ext cx="674036" cy="380335"/>
            </a:xfrm>
            <a:custGeom>
              <a:avLst/>
              <a:gdLst>
                <a:gd name="T0" fmla="*/ 135 w 135"/>
                <a:gd name="T1" fmla="*/ 58 h 76"/>
                <a:gd name="T2" fmla="*/ 116 w 135"/>
                <a:gd name="T3" fmla="*/ 76 h 76"/>
                <a:gd name="T4" fmla="*/ 19 w 135"/>
                <a:gd name="T5" fmla="*/ 76 h 76"/>
                <a:gd name="T6" fmla="*/ 0 w 135"/>
                <a:gd name="T7" fmla="*/ 58 h 76"/>
                <a:gd name="T8" fmla="*/ 0 w 135"/>
                <a:gd name="T9" fmla="*/ 19 h 76"/>
                <a:gd name="T10" fmla="*/ 19 w 135"/>
                <a:gd name="T11" fmla="*/ 0 h 76"/>
                <a:gd name="T12" fmla="*/ 116 w 135"/>
                <a:gd name="T13" fmla="*/ 0 h 76"/>
                <a:gd name="T14" fmla="*/ 135 w 135"/>
                <a:gd name="T15" fmla="*/ 19 h 76"/>
                <a:gd name="T16" fmla="*/ 135 w 135"/>
                <a:gd name="T17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6">
                  <a:moveTo>
                    <a:pt x="135" y="58"/>
                  </a:moveTo>
                  <a:cubicBezTo>
                    <a:pt x="135" y="68"/>
                    <a:pt x="126" y="76"/>
                    <a:pt x="116" y="76"/>
                  </a:cubicBezTo>
                  <a:cubicBezTo>
                    <a:pt x="19" y="76"/>
                    <a:pt x="19" y="76"/>
                    <a:pt x="19" y="76"/>
                  </a:cubicBezTo>
                  <a:cubicBezTo>
                    <a:pt x="9" y="76"/>
                    <a:pt x="0" y="68"/>
                    <a:pt x="0" y="5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9"/>
                  </a:cubicBezTo>
                  <a:cubicBezTo>
                    <a:pt x="135" y="58"/>
                    <a:pt x="135" y="58"/>
                    <a:pt x="135" y="58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129" name="Freeform 2239"/>
            <p:cNvSpPr>
              <a:spLocks/>
            </p:cNvSpPr>
            <p:nvPr/>
          </p:nvSpPr>
          <p:spPr bwMode="auto">
            <a:xfrm>
              <a:off x="10819284" y="5125608"/>
              <a:ext cx="669810" cy="380335"/>
            </a:xfrm>
            <a:custGeom>
              <a:avLst/>
              <a:gdLst>
                <a:gd name="T0" fmla="*/ 134 w 134"/>
                <a:gd name="T1" fmla="*/ 58 h 76"/>
                <a:gd name="T2" fmla="*/ 116 w 134"/>
                <a:gd name="T3" fmla="*/ 76 h 76"/>
                <a:gd name="T4" fmla="*/ 18 w 134"/>
                <a:gd name="T5" fmla="*/ 76 h 76"/>
                <a:gd name="T6" fmla="*/ 0 w 134"/>
                <a:gd name="T7" fmla="*/ 58 h 76"/>
                <a:gd name="T8" fmla="*/ 0 w 134"/>
                <a:gd name="T9" fmla="*/ 19 h 76"/>
                <a:gd name="T10" fmla="*/ 18 w 134"/>
                <a:gd name="T11" fmla="*/ 0 h 76"/>
                <a:gd name="T12" fmla="*/ 116 w 134"/>
                <a:gd name="T13" fmla="*/ 0 h 76"/>
                <a:gd name="T14" fmla="*/ 134 w 134"/>
                <a:gd name="T15" fmla="*/ 19 h 76"/>
                <a:gd name="T16" fmla="*/ 134 w 134"/>
                <a:gd name="T17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6">
                  <a:moveTo>
                    <a:pt x="134" y="58"/>
                  </a:moveTo>
                  <a:cubicBezTo>
                    <a:pt x="134" y="68"/>
                    <a:pt x="126" y="76"/>
                    <a:pt x="116" y="7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8" y="76"/>
                    <a:pt x="0" y="68"/>
                    <a:pt x="0" y="5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58"/>
                    <a:pt x="134" y="58"/>
                    <a:pt x="134" y="58"/>
                  </a:cubicBezTo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254" name="Freeform 2251"/>
            <p:cNvSpPr>
              <a:spLocks/>
            </p:cNvSpPr>
            <p:nvPr/>
          </p:nvSpPr>
          <p:spPr bwMode="auto">
            <a:xfrm>
              <a:off x="10069182" y="4745273"/>
              <a:ext cx="669810" cy="760671"/>
            </a:xfrm>
            <a:custGeom>
              <a:avLst/>
              <a:gdLst>
                <a:gd name="T0" fmla="*/ 134 w 134"/>
                <a:gd name="T1" fmla="*/ 134 h 152"/>
                <a:gd name="T2" fmla="*/ 116 w 134"/>
                <a:gd name="T3" fmla="*/ 152 h 152"/>
                <a:gd name="T4" fmla="*/ 18 w 134"/>
                <a:gd name="T5" fmla="*/ 152 h 152"/>
                <a:gd name="T6" fmla="*/ 0 w 134"/>
                <a:gd name="T7" fmla="*/ 134 h 152"/>
                <a:gd name="T8" fmla="*/ 0 w 134"/>
                <a:gd name="T9" fmla="*/ 19 h 152"/>
                <a:gd name="T10" fmla="*/ 18 w 134"/>
                <a:gd name="T11" fmla="*/ 0 h 152"/>
                <a:gd name="T12" fmla="*/ 116 w 134"/>
                <a:gd name="T13" fmla="*/ 0 h 152"/>
                <a:gd name="T14" fmla="*/ 134 w 134"/>
                <a:gd name="T15" fmla="*/ 19 h 152"/>
                <a:gd name="T16" fmla="*/ 134 w 134"/>
                <a:gd name="T17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52">
                  <a:moveTo>
                    <a:pt x="134" y="134"/>
                  </a:moveTo>
                  <a:cubicBezTo>
                    <a:pt x="134" y="144"/>
                    <a:pt x="126" y="152"/>
                    <a:pt x="116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4"/>
                    <a:pt x="0" y="13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lnTo>
                    <a:pt x="134" y="134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56" name="Freeform 2294"/>
            <p:cNvSpPr>
              <a:spLocks/>
            </p:cNvSpPr>
            <p:nvPr/>
          </p:nvSpPr>
          <p:spPr bwMode="auto">
            <a:xfrm>
              <a:off x="3876136" y="4745287"/>
              <a:ext cx="3668140" cy="760673"/>
            </a:xfrm>
            <a:custGeom>
              <a:avLst/>
              <a:gdLst>
                <a:gd name="T0" fmla="*/ 734 w 734"/>
                <a:gd name="T1" fmla="*/ 134 h 152"/>
                <a:gd name="T2" fmla="*/ 715 w 734"/>
                <a:gd name="T3" fmla="*/ 152 h 152"/>
                <a:gd name="T4" fmla="*/ 19 w 734"/>
                <a:gd name="T5" fmla="*/ 152 h 152"/>
                <a:gd name="T6" fmla="*/ 0 w 734"/>
                <a:gd name="T7" fmla="*/ 134 h 152"/>
                <a:gd name="T8" fmla="*/ 0 w 734"/>
                <a:gd name="T9" fmla="*/ 19 h 152"/>
                <a:gd name="T10" fmla="*/ 19 w 734"/>
                <a:gd name="T11" fmla="*/ 0 h 152"/>
                <a:gd name="T12" fmla="*/ 715 w 734"/>
                <a:gd name="T13" fmla="*/ 0 h 152"/>
                <a:gd name="T14" fmla="*/ 734 w 734"/>
                <a:gd name="T15" fmla="*/ 19 h 152"/>
                <a:gd name="T16" fmla="*/ 734 w 734"/>
                <a:gd name="T17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4" h="152">
                  <a:moveTo>
                    <a:pt x="734" y="134"/>
                  </a:moveTo>
                  <a:cubicBezTo>
                    <a:pt x="734" y="144"/>
                    <a:pt x="725" y="152"/>
                    <a:pt x="715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9" y="152"/>
                    <a:pt x="0" y="144"/>
                    <a:pt x="0" y="13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715" y="0"/>
                    <a:pt x="715" y="0"/>
                    <a:pt x="715" y="0"/>
                  </a:cubicBezTo>
                  <a:cubicBezTo>
                    <a:pt x="725" y="0"/>
                    <a:pt x="734" y="8"/>
                    <a:pt x="734" y="19"/>
                  </a:cubicBezTo>
                  <a:lnTo>
                    <a:pt x="734" y="134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34" name="Freeform 1331"/>
            <p:cNvSpPr>
              <a:spLocks/>
            </p:cNvSpPr>
            <p:nvPr/>
          </p:nvSpPr>
          <p:spPr bwMode="auto">
            <a:xfrm>
              <a:off x="7825576" y="2545834"/>
              <a:ext cx="659270" cy="655052"/>
            </a:xfrm>
            <a:custGeom>
              <a:avLst/>
              <a:gdLst>
                <a:gd name="T0" fmla="*/ 17 w 132"/>
                <a:gd name="T1" fmla="*/ 0 h 131"/>
                <a:gd name="T2" fmla="*/ 0 w 132"/>
                <a:gd name="T3" fmla="*/ 17 h 131"/>
                <a:gd name="T4" fmla="*/ 0 w 132"/>
                <a:gd name="T5" fmla="*/ 115 h 131"/>
                <a:gd name="T6" fmla="*/ 17 w 132"/>
                <a:gd name="T7" fmla="*/ 131 h 131"/>
                <a:gd name="T8" fmla="*/ 115 w 132"/>
                <a:gd name="T9" fmla="*/ 131 h 131"/>
                <a:gd name="T10" fmla="*/ 132 w 132"/>
                <a:gd name="T11" fmla="*/ 115 h 131"/>
                <a:gd name="T12" fmla="*/ 132 w 132"/>
                <a:gd name="T13" fmla="*/ 17 h 131"/>
                <a:gd name="T14" fmla="*/ 115 w 132"/>
                <a:gd name="T15" fmla="*/ 0 h 131"/>
                <a:gd name="T16" fmla="*/ 17 w 132"/>
                <a:gd name="T1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131">
                  <a:moveTo>
                    <a:pt x="17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4"/>
                    <a:pt x="8" y="131"/>
                    <a:pt x="17" y="131"/>
                  </a:cubicBezTo>
                  <a:cubicBezTo>
                    <a:pt x="115" y="131"/>
                    <a:pt x="115" y="131"/>
                    <a:pt x="115" y="131"/>
                  </a:cubicBezTo>
                  <a:cubicBezTo>
                    <a:pt x="124" y="131"/>
                    <a:pt x="132" y="124"/>
                    <a:pt x="132" y="115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2" y="8"/>
                    <a:pt x="124" y="0"/>
                    <a:pt x="115" y="0"/>
                  </a:cubicBezTo>
                  <a:cubicBezTo>
                    <a:pt x="17" y="0"/>
                    <a:pt x="17" y="0"/>
                    <a:pt x="17" y="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35" name="Freeform 1344"/>
            <p:cNvSpPr>
              <a:spLocks/>
            </p:cNvSpPr>
            <p:nvPr/>
          </p:nvSpPr>
          <p:spPr bwMode="auto">
            <a:xfrm>
              <a:off x="9319497" y="2539494"/>
              <a:ext cx="674061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8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8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8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36" name="Freeform 1368"/>
            <p:cNvSpPr>
              <a:spLocks/>
            </p:cNvSpPr>
            <p:nvPr/>
          </p:nvSpPr>
          <p:spPr bwMode="auto">
            <a:xfrm>
              <a:off x="8575707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5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5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5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37" name="Freeform 1371"/>
            <p:cNvSpPr>
              <a:spLocks/>
            </p:cNvSpPr>
            <p:nvPr/>
          </p:nvSpPr>
          <p:spPr bwMode="auto">
            <a:xfrm>
              <a:off x="10819758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38" name="Freeform 1386"/>
            <p:cNvSpPr>
              <a:spLocks/>
            </p:cNvSpPr>
            <p:nvPr/>
          </p:nvSpPr>
          <p:spPr bwMode="auto">
            <a:xfrm>
              <a:off x="10069628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39" name="Freeform 1397"/>
            <p:cNvSpPr>
              <a:spLocks/>
            </p:cNvSpPr>
            <p:nvPr/>
          </p:nvSpPr>
          <p:spPr bwMode="auto">
            <a:xfrm>
              <a:off x="4066473" y="2539494"/>
              <a:ext cx="676173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8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8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8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0" name="Freeform 1408"/>
            <p:cNvSpPr>
              <a:spLocks/>
            </p:cNvSpPr>
            <p:nvPr/>
          </p:nvSpPr>
          <p:spPr bwMode="auto">
            <a:xfrm>
              <a:off x="5570960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1" name="Freeform 1432"/>
            <p:cNvSpPr>
              <a:spLocks/>
            </p:cNvSpPr>
            <p:nvPr/>
          </p:nvSpPr>
          <p:spPr bwMode="auto">
            <a:xfrm>
              <a:off x="4820829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2" name="Freeform 1444"/>
            <p:cNvSpPr>
              <a:spLocks/>
            </p:cNvSpPr>
            <p:nvPr/>
          </p:nvSpPr>
          <p:spPr bwMode="auto">
            <a:xfrm>
              <a:off x="1822422" y="2539494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9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9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3" name="Freeform 1461"/>
            <p:cNvSpPr>
              <a:spLocks/>
            </p:cNvSpPr>
            <p:nvPr/>
          </p:nvSpPr>
          <p:spPr bwMode="auto">
            <a:xfrm>
              <a:off x="3326735" y="2539317"/>
              <a:ext cx="669812" cy="671923"/>
            </a:xfrm>
            <a:custGeom>
              <a:avLst/>
              <a:gdLst>
                <a:gd name="T0" fmla="*/ 134 w 134"/>
                <a:gd name="T1" fmla="*/ 116 h 134"/>
                <a:gd name="T2" fmla="*/ 115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5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5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4" name="Freeform 1484"/>
            <p:cNvSpPr>
              <a:spLocks/>
            </p:cNvSpPr>
            <p:nvPr/>
          </p:nvSpPr>
          <p:spPr bwMode="auto">
            <a:xfrm>
              <a:off x="2576629" y="2539317"/>
              <a:ext cx="669812" cy="671923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5" name="Freeform 1500"/>
            <p:cNvSpPr>
              <a:spLocks/>
            </p:cNvSpPr>
            <p:nvPr/>
          </p:nvSpPr>
          <p:spPr bwMode="auto">
            <a:xfrm>
              <a:off x="7064585" y="2539317"/>
              <a:ext cx="669812" cy="671923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9 w 134"/>
                <a:gd name="T5" fmla="*/ 134 h 134"/>
                <a:gd name="T6" fmla="*/ 0 w 134"/>
                <a:gd name="T7" fmla="*/ 116 h 134"/>
                <a:gd name="T8" fmla="*/ 0 w 134"/>
                <a:gd name="T9" fmla="*/ 18 h 134"/>
                <a:gd name="T10" fmla="*/ 19 w 134"/>
                <a:gd name="T11" fmla="*/ 0 h 134"/>
                <a:gd name="T12" fmla="*/ 116 w 134"/>
                <a:gd name="T13" fmla="*/ 0 h 134"/>
                <a:gd name="T14" fmla="*/ 134 w 134"/>
                <a:gd name="T15" fmla="*/ 18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8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6" name="Freeform 1523"/>
            <p:cNvSpPr>
              <a:spLocks/>
            </p:cNvSpPr>
            <p:nvPr/>
          </p:nvSpPr>
          <p:spPr bwMode="auto">
            <a:xfrm>
              <a:off x="6316592" y="2539317"/>
              <a:ext cx="674038" cy="671923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8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8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8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7" name="Freeform 1533"/>
            <p:cNvSpPr>
              <a:spLocks/>
            </p:cNvSpPr>
            <p:nvPr/>
          </p:nvSpPr>
          <p:spPr bwMode="auto">
            <a:xfrm>
              <a:off x="8000633" y="3276742"/>
              <a:ext cx="674038" cy="676149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8" name="Freeform 1542"/>
            <p:cNvSpPr>
              <a:spLocks/>
            </p:cNvSpPr>
            <p:nvPr/>
          </p:nvSpPr>
          <p:spPr bwMode="auto">
            <a:xfrm>
              <a:off x="9505071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49" name="Freeform 1565"/>
            <p:cNvSpPr>
              <a:spLocks/>
            </p:cNvSpPr>
            <p:nvPr/>
          </p:nvSpPr>
          <p:spPr bwMode="auto">
            <a:xfrm>
              <a:off x="8754964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0" name="Freeform 1576"/>
            <p:cNvSpPr>
              <a:spLocks/>
            </p:cNvSpPr>
            <p:nvPr/>
          </p:nvSpPr>
          <p:spPr bwMode="auto">
            <a:xfrm>
              <a:off x="4252218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1" name="Freeform 1586"/>
            <p:cNvSpPr>
              <a:spLocks/>
            </p:cNvSpPr>
            <p:nvPr/>
          </p:nvSpPr>
          <p:spPr bwMode="auto">
            <a:xfrm>
              <a:off x="5750316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9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9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2" name="Freeform 1609"/>
            <p:cNvSpPr>
              <a:spLocks/>
            </p:cNvSpPr>
            <p:nvPr/>
          </p:nvSpPr>
          <p:spPr bwMode="auto">
            <a:xfrm>
              <a:off x="5002323" y="3276742"/>
              <a:ext cx="674038" cy="676149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3" name="Freeform 1619"/>
            <p:cNvSpPr>
              <a:spLocks/>
            </p:cNvSpPr>
            <p:nvPr/>
          </p:nvSpPr>
          <p:spPr bwMode="auto">
            <a:xfrm>
              <a:off x="2008240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5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5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5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4" name="Freeform 1635"/>
            <p:cNvSpPr>
              <a:spLocks/>
            </p:cNvSpPr>
            <p:nvPr/>
          </p:nvSpPr>
          <p:spPr bwMode="auto">
            <a:xfrm>
              <a:off x="3506338" y="3276742"/>
              <a:ext cx="669812" cy="676149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5" name="Freeform 1659"/>
            <p:cNvSpPr>
              <a:spLocks/>
            </p:cNvSpPr>
            <p:nvPr/>
          </p:nvSpPr>
          <p:spPr bwMode="auto">
            <a:xfrm>
              <a:off x="2758521" y="3276911"/>
              <a:ext cx="674064" cy="676175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6" name="Freeform 1675"/>
            <p:cNvSpPr>
              <a:spLocks/>
            </p:cNvSpPr>
            <p:nvPr/>
          </p:nvSpPr>
          <p:spPr bwMode="auto">
            <a:xfrm>
              <a:off x="7250872" y="3276911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5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5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5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7" name="Freeform 1698"/>
            <p:cNvSpPr>
              <a:spLocks/>
            </p:cNvSpPr>
            <p:nvPr/>
          </p:nvSpPr>
          <p:spPr bwMode="auto">
            <a:xfrm>
              <a:off x="6500739" y="3276911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8" name="Freeform 1708"/>
            <p:cNvSpPr>
              <a:spLocks/>
            </p:cNvSpPr>
            <p:nvPr/>
          </p:nvSpPr>
          <p:spPr bwMode="auto">
            <a:xfrm>
              <a:off x="8375016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5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5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5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59" name="Freeform 1725"/>
            <p:cNvSpPr>
              <a:spLocks/>
            </p:cNvSpPr>
            <p:nvPr/>
          </p:nvSpPr>
          <p:spPr bwMode="auto">
            <a:xfrm>
              <a:off x="9125150" y="4008025"/>
              <a:ext cx="674064" cy="676175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0" name="Freeform 1735"/>
            <p:cNvSpPr>
              <a:spLocks/>
            </p:cNvSpPr>
            <p:nvPr/>
          </p:nvSpPr>
          <p:spPr bwMode="auto">
            <a:xfrm>
              <a:off x="4622233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1" name="Freeform 1745"/>
            <p:cNvSpPr>
              <a:spLocks/>
            </p:cNvSpPr>
            <p:nvPr/>
          </p:nvSpPr>
          <p:spPr bwMode="auto">
            <a:xfrm>
              <a:off x="6120388" y="4008025"/>
              <a:ext cx="676177" cy="676175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7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7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2" name="Freeform 1768"/>
            <p:cNvSpPr>
              <a:spLocks/>
            </p:cNvSpPr>
            <p:nvPr/>
          </p:nvSpPr>
          <p:spPr bwMode="auto">
            <a:xfrm>
              <a:off x="5376594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3" name="Freeform 1778"/>
            <p:cNvSpPr>
              <a:spLocks/>
            </p:cNvSpPr>
            <p:nvPr/>
          </p:nvSpPr>
          <p:spPr bwMode="auto">
            <a:xfrm>
              <a:off x="2378172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4" name="Freeform 1781"/>
            <p:cNvSpPr>
              <a:spLocks/>
            </p:cNvSpPr>
            <p:nvPr/>
          </p:nvSpPr>
          <p:spPr bwMode="auto">
            <a:xfrm>
              <a:off x="702521" y="4745479"/>
              <a:ext cx="669838" cy="760697"/>
            </a:xfrm>
            <a:custGeom>
              <a:avLst/>
              <a:gdLst>
                <a:gd name="T0" fmla="*/ 134 w 134"/>
                <a:gd name="T1" fmla="*/ 131 h 152"/>
                <a:gd name="T2" fmla="*/ 115 w 134"/>
                <a:gd name="T3" fmla="*/ 152 h 152"/>
                <a:gd name="T4" fmla="*/ 18 w 134"/>
                <a:gd name="T5" fmla="*/ 152 h 152"/>
                <a:gd name="T6" fmla="*/ 0 w 134"/>
                <a:gd name="T7" fmla="*/ 131 h 152"/>
                <a:gd name="T8" fmla="*/ 0 w 134"/>
                <a:gd name="T9" fmla="*/ 21 h 152"/>
                <a:gd name="T10" fmla="*/ 18 w 134"/>
                <a:gd name="T11" fmla="*/ 0 h 152"/>
                <a:gd name="T12" fmla="*/ 115 w 134"/>
                <a:gd name="T13" fmla="*/ 0 h 152"/>
                <a:gd name="T14" fmla="*/ 134 w 134"/>
                <a:gd name="T15" fmla="*/ 21 h 152"/>
                <a:gd name="T16" fmla="*/ 134 w 134"/>
                <a:gd name="T17" fmla="*/ 1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52">
                  <a:moveTo>
                    <a:pt x="134" y="131"/>
                  </a:moveTo>
                  <a:cubicBezTo>
                    <a:pt x="134" y="143"/>
                    <a:pt x="126" y="152"/>
                    <a:pt x="115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3"/>
                    <a:pt x="0" y="13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21"/>
                  </a:cubicBezTo>
                  <a:cubicBezTo>
                    <a:pt x="134" y="131"/>
                    <a:pt x="134" y="131"/>
                    <a:pt x="134" y="131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5" name="Freeform 1787"/>
            <p:cNvSpPr>
              <a:spLocks/>
            </p:cNvSpPr>
            <p:nvPr/>
          </p:nvSpPr>
          <p:spPr bwMode="auto">
            <a:xfrm>
              <a:off x="1448428" y="4745479"/>
              <a:ext cx="674064" cy="760697"/>
            </a:xfrm>
            <a:custGeom>
              <a:avLst/>
              <a:gdLst>
                <a:gd name="T0" fmla="*/ 135 w 135"/>
                <a:gd name="T1" fmla="*/ 131 h 152"/>
                <a:gd name="T2" fmla="*/ 116 w 135"/>
                <a:gd name="T3" fmla="*/ 152 h 152"/>
                <a:gd name="T4" fmla="*/ 19 w 135"/>
                <a:gd name="T5" fmla="*/ 152 h 152"/>
                <a:gd name="T6" fmla="*/ 0 w 135"/>
                <a:gd name="T7" fmla="*/ 131 h 152"/>
                <a:gd name="T8" fmla="*/ 0 w 135"/>
                <a:gd name="T9" fmla="*/ 21 h 152"/>
                <a:gd name="T10" fmla="*/ 19 w 135"/>
                <a:gd name="T11" fmla="*/ 0 h 152"/>
                <a:gd name="T12" fmla="*/ 116 w 135"/>
                <a:gd name="T13" fmla="*/ 0 h 152"/>
                <a:gd name="T14" fmla="*/ 135 w 135"/>
                <a:gd name="T15" fmla="*/ 21 h 152"/>
                <a:gd name="T16" fmla="*/ 135 w 135"/>
                <a:gd name="T17" fmla="*/ 1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52">
                  <a:moveTo>
                    <a:pt x="135" y="131"/>
                  </a:moveTo>
                  <a:cubicBezTo>
                    <a:pt x="135" y="143"/>
                    <a:pt x="126" y="152"/>
                    <a:pt x="116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9" y="152"/>
                    <a:pt x="0" y="143"/>
                    <a:pt x="0" y="13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21"/>
                  </a:cubicBezTo>
                  <a:cubicBezTo>
                    <a:pt x="135" y="131"/>
                    <a:pt x="135" y="131"/>
                    <a:pt x="135" y="131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6" name="Freeform 1796"/>
            <p:cNvSpPr>
              <a:spLocks/>
            </p:cNvSpPr>
            <p:nvPr/>
          </p:nvSpPr>
          <p:spPr bwMode="auto">
            <a:xfrm>
              <a:off x="2198562" y="4745479"/>
              <a:ext cx="669838" cy="760697"/>
            </a:xfrm>
            <a:custGeom>
              <a:avLst/>
              <a:gdLst>
                <a:gd name="T0" fmla="*/ 134 w 134"/>
                <a:gd name="T1" fmla="*/ 131 h 152"/>
                <a:gd name="T2" fmla="*/ 116 w 134"/>
                <a:gd name="T3" fmla="*/ 152 h 152"/>
                <a:gd name="T4" fmla="*/ 18 w 134"/>
                <a:gd name="T5" fmla="*/ 152 h 152"/>
                <a:gd name="T6" fmla="*/ 0 w 134"/>
                <a:gd name="T7" fmla="*/ 131 h 152"/>
                <a:gd name="T8" fmla="*/ 0 w 134"/>
                <a:gd name="T9" fmla="*/ 21 h 152"/>
                <a:gd name="T10" fmla="*/ 18 w 134"/>
                <a:gd name="T11" fmla="*/ 0 h 152"/>
                <a:gd name="T12" fmla="*/ 116 w 134"/>
                <a:gd name="T13" fmla="*/ 0 h 152"/>
                <a:gd name="T14" fmla="*/ 134 w 134"/>
                <a:gd name="T15" fmla="*/ 21 h 152"/>
                <a:gd name="T16" fmla="*/ 134 w 134"/>
                <a:gd name="T17" fmla="*/ 1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52">
                  <a:moveTo>
                    <a:pt x="134" y="131"/>
                  </a:moveTo>
                  <a:cubicBezTo>
                    <a:pt x="134" y="143"/>
                    <a:pt x="126" y="152"/>
                    <a:pt x="116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3"/>
                    <a:pt x="0" y="13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21"/>
                  </a:cubicBezTo>
                  <a:cubicBezTo>
                    <a:pt x="134" y="131"/>
                    <a:pt x="134" y="131"/>
                    <a:pt x="134" y="131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7" name="Freeform 1806"/>
            <p:cNvSpPr>
              <a:spLocks/>
            </p:cNvSpPr>
            <p:nvPr/>
          </p:nvSpPr>
          <p:spPr bwMode="auto">
            <a:xfrm>
              <a:off x="8575756" y="4745479"/>
              <a:ext cx="669838" cy="760697"/>
            </a:xfrm>
            <a:custGeom>
              <a:avLst/>
              <a:gdLst>
                <a:gd name="T0" fmla="*/ 134 w 134"/>
                <a:gd name="T1" fmla="*/ 131 h 152"/>
                <a:gd name="T2" fmla="*/ 115 w 134"/>
                <a:gd name="T3" fmla="*/ 152 h 152"/>
                <a:gd name="T4" fmla="*/ 18 w 134"/>
                <a:gd name="T5" fmla="*/ 152 h 152"/>
                <a:gd name="T6" fmla="*/ 0 w 134"/>
                <a:gd name="T7" fmla="*/ 131 h 152"/>
                <a:gd name="T8" fmla="*/ 0 w 134"/>
                <a:gd name="T9" fmla="*/ 21 h 152"/>
                <a:gd name="T10" fmla="*/ 18 w 134"/>
                <a:gd name="T11" fmla="*/ 0 h 152"/>
                <a:gd name="T12" fmla="*/ 115 w 134"/>
                <a:gd name="T13" fmla="*/ 0 h 152"/>
                <a:gd name="T14" fmla="*/ 134 w 134"/>
                <a:gd name="T15" fmla="*/ 21 h 152"/>
                <a:gd name="T16" fmla="*/ 134 w 134"/>
                <a:gd name="T17" fmla="*/ 1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52">
                  <a:moveTo>
                    <a:pt x="134" y="131"/>
                  </a:moveTo>
                  <a:cubicBezTo>
                    <a:pt x="134" y="143"/>
                    <a:pt x="126" y="152"/>
                    <a:pt x="115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3"/>
                    <a:pt x="0" y="13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21"/>
                  </a:cubicBezTo>
                  <a:cubicBezTo>
                    <a:pt x="134" y="131"/>
                    <a:pt x="134" y="131"/>
                    <a:pt x="134" y="131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8" name="Freeform 1822"/>
            <p:cNvSpPr>
              <a:spLocks/>
            </p:cNvSpPr>
            <p:nvPr/>
          </p:nvSpPr>
          <p:spPr bwMode="auto">
            <a:xfrm>
              <a:off x="3876326" y="4008025"/>
              <a:ext cx="676177" cy="676175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9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69" name="Freeform 1845"/>
            <p:cNvSpPr>
              <a:spLocks/>
            </p:cNvSpPr>
            <p:nvPr/>
          </p:nvSpPr>
          <p:spPr bwMode="auto">
            <a:xfrm>
              <a:off x="3132532" y="4008025"/>
              <a:ext cx="669838" cy="676175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70" name="Freeform 1863"/>
            <p:cNvSpPr>
              <a:spLocks/>
            </p:cNvSpPr>
            <p:nvPr/>
          </p:nvSpPr>
          <p:spPr bwMode="auto">
            <a:xfrm>
              <a:off x="7620348" y="4007817"/>
              <a:ext cx="669816" cy="676148"/>
            </a:xfrm>
            <a:custGeom>
              <a:avLst/>
              <a:gdLst>
                <a:gd name="T0" fmla="*/ 134 w 134"/>
                <a:gd name="T1" fmla="*/ 116 h 135"/>
                <a:gd name="T2" fmla="*/ 116 w 134"/>
                <a:gd name="T3" fmla="*/ 135 h 135"/>
                <a:gd name="T4" fmla="*/ 18 w 134"/>
                <a:gd name="T5" fmla="*/ 135 h 135"/>
                <a:gd name="T6" fmla="*/ 0 w 134"/>
                <a:gd name="T7" fmla="*/ 116 h 135"/>
                <a:gd name="T8" fmla="*/ 0 w 134"/>
                <a:gd name="T9" fmla="*/ 19 h 135"/>
                <a:gd name="T10" fmla="*/ 18 w 134"/>
                <a:gd name="T11" fmla="*/ 0 h 135"/>
                <a:gd name="T12" fmla="*/ 116 w 134"/>
                <a:gd name="T13" fmla="*/ 0 h 135"/>
                <a:gd name="T14" fmla="*/ 134 w 134"/>
                <a:gd name="T15" fmla="*/ 19 h 135"/>
                <a:gd name="T16" fmla="*/ 134 w 134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5">
                  <a:moveTo>
                    <a:pt x="134" y="116"/>
                  </a:moveTo>
                  <a:cubicBezTo>
                    <a:pt x="134" y="126"/>
                    <a:pt x="126" y="135"/>
                    <a:pt x="116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71" name="Freeform 1885"/>
            <p:cNvSpPr>
              <a:spLocks/>
            </p:cNvSpPr>
            <p:nvPr/>
          </p:nvSpPr>
          <p:spPr bwMode="auto">
            <a:xfrm>
              <a:off x="6870239" y="4007817"/>
              <a:ext cx="674042" cy="676148"/>
            </a:xfrm>
            <a:custGeom>
              <a:avLst/>
              <a:gdLst>
                <a:gd name="T0" fmla="*/ 135 w 135"/>
                <a:gd name="T1" fmla="*/ 116 h 135"/>
                <a:gd name="T2" fmla="*/ 116 w 135"/>
                <a:gd name="T3" fmla="*/ 135 h 135"/>
                <a:gd name="T4" fmla="*/ 19 w 135"/>
                <a:gd name="T5" fmla="*/ 135 h 135"/>
                <a:gd name="T6" fmla="*/ 0 w 135"/>
                <a:gd name="T7" fmla="*/ 116 h 135"/>
                <a:gd name="T8" fmla="*/ 0 w 135"/>
                <a:gd name="T9" fmla="*/ 19 h 135"/>
                <a:gd name="T10" fmla="*/ 19 w 135"/>
                <a:gd name="T11" fmla="*/ 0 h 135"/>
                <a:gd name="T12" fmla="*/ 116 w 135"/>
                <a:gd name="T13" fmla="*/ 0 h 135"/>
                <a:gd name="T14" fmla="*/ 135 w 135"/>
                <a:gd name="T15" fmla="*/ 19 h 135"/>
                <a:gd name="T16" fmla="*/ 135 w 135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5">
                  <a:moveTo>
                    <a:pt x="135" y="116"/>
                  </a:moveTo>
                  <a:cubicBezTo>
                    <a:pt x="135" y="126"/>
                    <a:pt x="126" y="135"/>
                    <a:pt x="116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72" name="Freeform 2089"/>
            <p:cNvSpPr>
              <a:spLocks/>
            </p:cNvSpPr>
            <p:nvPr/>
          </p:nvSpPr>
          <p:spPr bwMode="auto">
            <a:xfrm>
              <a:off x="702408" y="2539329"/>
              <a:ext cx="1035353" cy="671926"/>
            </a:xfrm>
            <a:custGeom>
              <a:avLst/>
              <a:gdLst>
                <a:gd name="T0" fmla="*/ 207 w 207"/>
                <a:gd name="T1" fmla="*/ 116 h 134"/>
                <a:gd name="T2" fmla="*/ 189 w 207"/>
                <a:gd name="T3" fmla="*/ 134 h 134"/>
                <a:gd name="T4" fmla="*/ 18 w 207"/>
                <a:gd name="T5" fmla="*/ 134 h 134"/>
                <a:gd name="T6" fmla="*/ 0 w 207"/>
                <a:gd name="T7" fmla="*/ 116 h 134"/>
                <a:gd name="T8" fmla="*/ 0 w 207"/>
                <a:gd name="T9" fmla="*/ 18 h 134"/>
                <a:gd name="T10" fmla="*/ 18 w 207"/>
                <a:gd name="T11" fmla="*/ 0 h 134"/>
                <a:gd name="T12" fmla="*/ 189 w 207"/>
                <a:gd name="T13" fmla="*/ 0 h 134"/>
                <a:gd name="T14" fmla="*/ 207 w 207"/>
                <a:gd name="T15" fmla="*/ 18 h 134"/>
                <a:gd name="T16" fmla="*/ 207 w 207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134">
                  <a:moveTo>
                    <a:pt x="207" y="116"/>
                  </a:moveTo>
                  <a:cubicBezTo>
                    <a:pt x="207" y="126"/>
                    <a:pt x="199" y="134"/>
                    <a:pt x="189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99" y="0"/>
                    <a:pt x="207" y="8"/>
                    <a:pt x="207" y="18"/>
                  </a:cubicBezTo>
                  <a:cubicBezTo>
                    <a:pt x="207" y="116"/>
                    <a:pt x="207" y="116"/>
                    <a:pt x="207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73" name="Freeform 2105"/>
            <p:cNvSpPr>
              <a:spLocks/>
            </p:cNvSpPr>
            <p:nvPr/>
          </p:nvSpPr>
          <p:spPr bwMode="auto">
            <a:xfrm>
              <a:off x="702408" y="3276756"/>
              <a:ext cx="1229745" cy="676152"/>
            </a:xfrm>
            <a:custGeom>
              <a:avLst/>
              <a:gdLst>
                <a:gd name="T0" fmla="*/ 246 w 246"/>
                <a:gd name="T1" fmla="*/ 116 h 135"/>
                <a:gd name="T2" fmla="*/ 227 w 246"/>
                <a:gd name="T3" fmla="*/ 135 h 135"/>
                <a:gd name="T4" fmla="*/ 18 w 246"/>
                <a:gd name="T5" fmla="*/ 135 h 135"/>
                <a:gd name="T6" fmla="*/ 0 w 246"/>
                <a:gd name="T7" fmla="*/ 116 h 135"/>
                <a:gd name="T8" fmla="*/ 0 w 246"/>
                <a:gd name="T9" fmla="*/ 19 h 135"/>
                <a:gd name="T10" fmla="*/ 18 w 246"/>
                <a:gd name="T11" fmla="*/ 0 h 135"/>
                <a:gd name="T12" fmla="*/ 227 w 246"/>
                <a:gd name="T13" fmla="*/ 0 h 135"/>
                <a:gd name="T14" fmla="*/ 246 w 246"/>
                <a:gd name="T15" fmla="*/ 19 h 135"/>
                <a:gd name="T16" fmla="*/ 246 w 246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6" h="135">
                  <a:moveTo>
                    <a:pt x="246" y="116"/>
                  </a:moveTo>
                  <a:cubicBezTo>
                    <a:pt x="246" y="126"/>
                    <a:pt x="237" y="135"/>
                    <a:pt x="227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27" y="0"/>
                    <a:pt x="227" y="0"/>
                    <a:pt x="227" y="0"/>
                  </a:cubicBezTo>
                  <a:cubicBezTo>
                    <a:pt x="237" y="0"/>
                    <a:pt x="246" y="9"/>
                    <a:pt x="246" y="19"/>
                  </a:cubicBezTo>
                  <a:cubicBezTo>
                    <a:pt x="246" y="116"/>
                    <a:pt x="246" y="116"/>
                    <a:pt x="246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74" name="Freeform 2138"/>
            <p:cNvSpPr>
              <a:spLocks/>
            </p:cNvSpPr>
            <p:nvPr/>
          </p:nvSpPr>
          <p:spPr bwMode="auto">
            <a:xfrm>
              <a:off x="702408" y="4007845"/>
              <a:ext cx="1614305" cy="676152"/>
            </a:xfrm>
            <a:custGeom>
              <a:avLst/>
              <a:gdLst>
                <a:gd name="T0" fmla="*/ 323 w 323"/>
                <a:gd name="T1" fmla="*/ 116 h 135"/>
                <a:gd name="T2" fmla="*/ 304 w 323"/>
                <a:gd name="T3" fmla="*/ 135 h 135"/>
                <a:gd name="T4" fmla="*/ 18 w 323"/>
                <a:gd name="T5" fmla="*/ 135 h 135"/>
                <a:gd name="T6" fmla="*/ 0 w 323"/>
                <a:gd name="T7" fmla="*/ 116 h 135"/>
                <a:gd name="T8" fmla="*/ 0 w 323"/>
                <a:gd name="T9" fmla="*/ 19 h 135"/>
                <a:gd name="T10" fmla="*/ 18 w 323"/>
                <a:gd name="T11" fmla="*/ 0 h 135"/>
                <a:gd name="T12" fmla="*/ 304 w 323"/>
                <a:gd name="T13" fmla="*/ 0 h 135"/>
                <a:gd name="T14" fmla="*/ 323 w 323"/>
                <a:gd name="T15" fmla="*/ 19 h 135"/>
                <a:gd name="T16" fmla="*/ 323 w 323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3" h="135">
                  <a:moveTo>
                    <a:pt x="323" y="116"/>
                  </a:moveTo>
                  <a:cubicBezTo>
                    <a:pt x="323" y="126"/>
                    <a:pt x="314" y="135"/>
                    <a:pt x="304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314" y="0"/>
                    <a:pt x="323" y="9"/>
                    <a:pt x="323" y="19"/>
                  </a:cubicBezTo>
                  <a:lnTo>
                    <a:pt x="323" y="11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75" name="Freeform 2154"/>
            <p:cNvSpPr>
              <a:spLocks/>
            </p:cNvSpPr>
            <p:nvPr/>
          </p:nvSpPr>
          <p:spPr bwMode="auto">
            <a:xfrm>
              <a:off x="2946377" y="4745273"/>
              <a:ext cx="855750" cy="760671"/>
            </a:xfrm>
            <a:custGeom>
              <a:avLst/>
              <a:gdLst>
                <a:gd name="T0" fmla="*/ 171 w 171"/>
                <a:gd name="T1" fmla="*/ 134 h 152"/>
                <a:gd name="T2" fmla="*/ 153 w 171"/>
                <a:gd name="T3" fmla="*/ 152 h 152"/>
                <a:gd name="T4" fmla="*/ 18 w 171"/>
                <a:gd name="T5" fmla="*/ 152 h 152"/>
                <a:gd name="T6" fmla="*/ 0 w 171"/>
                <a:gd name="T7" fmla="*/ 134 h 152"/>
                <a:gd name="T8" fmla="*/ 0 w 171"/>
                <a:gd name="T9" fmla="*/ 19 h 152"/>
                <a:gd name="T10" fmla="*/ 18 w 171"/>
                <a:gd name="T11" fmla="*/ 0 h 152"/>
                <a:gd name="T12" fmla="*/ 153 w 171"/>
                <a:gd name="T13" fmla="*/ 0 h 152"/>
                <a:gd name="T14" fmla="*/ 171 w 171"/>
                <a:gd name="T15" fmla="*/ 19 h 152"/>
                <a:gd name="T16" fmla="*/ 171 w 171"/>
                <a:gd name="T17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1" h="152">
                  <a:moveTo>
                    <a:pt x="171" y="134"/>
                  </a:moveTo>
                  <a:cubicBezTo>
                    <a:pt x="171" y="144"/>
                    <a:pt x="163" y="152"/>
                    <a:pt x="153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4"/>
                    <a:pt x="0" y="13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63" y="0"/>
                    <a:pt x="171" y="8"/>
                    <a:pt x="171" y="19"/>
                  </a:cubicBezTo>
                  <a:cubicBezTo>
                    <a:pt x="171" y="134"/>
                    <a:pt x="171" y="134"/>
                    <a:pt x="171" y="134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76" name="Freeform 2169"/>
            <p:cNvSpPr>
              <a:spLocks/>
            </p:cNvSpPr>
            <p:nvPr/>
          </p:nvSpPr>
          <p:spPr bwMode="auto">
            <a:xfrm>
              <a:off x="7616029" y="4745273"/>
              <a:ext cx="857864" cy="760671"/>
            </a:xfrm>
            <a:custGeom>
              <a:avLst/>
              <a:gdLst>
                <a:gd name="T0" fmla="*/ 172 w 172"/>
                <a:gd name="T1" fmla="*/ 134 h 152"/>
                <a:gd name="T2" fmla="*/ 153 w 172"/>
                <a:gd name="T3" fmla="*/ 152 h 152"/>
                <a:gd name="T4" fmla="*/ 19 w 172"/>
                <a:gd name="T5" fmla="*/ 152 h 152"/>
                <a:gd name="T6" fmla="*/ 0 w 172"/>
                <a:gd name="T7" fmla="*/ 134 h 152"/>
                <a:gd name="T8" fmla="*/ 0 w 172"/>
                <a:gd name="T9" fmla="*/ 19 h 152"/>
                <a:gd name="T10" fmla="*/ 19 w 172"/>
                <a:gd name="T11" fmla="*/ 0 h 152"/>
                <a:gd name="T12" fmla="*/ 153 w 172"/>
                <a:gd name="T13" fmla="*/ 0 h 152"/>
                <a:gd name="T14" fmla="*/ 172 w 172"/>
                <a:gd name="T15" fmla="*/ 19 h 152"/>
                <a:gd name="T16" fmla="*/ 172 w 172"/>
                <a:gd name="T17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152">
                  <a:moveTo>
                    <a:pt x="172" y="134"/>
                  </a:moveTo>
                  <a:cubicBezTo>
                    <a:pt x="172" y="144"/>
                    <a:pt x="163" y="152"/>
                    <a:pt x="153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9" y="152"/>
                    <a:pt x="0" y="144"/>
                    <a:pt x="0" y="13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63" y="0"/>
                    <a:pt x="172" y="8"/>
                    <a:pt x="172" y="19"/>
                  </a:cubicBezTo>
                  <a:cubicBezTo>
                    <a:pt x="172" y="134"/>
                    <a:pt x="172" y="134"/>
                    <a:pt x="172" y="134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77" name="Freeform 1252"/>
            <p:cNvSpPr>
              <a:spLocks/>
            </p:cNvSpPr>
            <p:nvPr/>
          </p:nvSpPr>
          <p:spPr bwMode="auto">
            <a:xfrm>
              <a:off x="1448413" y="1812599"/>
              <a:ext cx="674061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79" name="Freeform 1261"/>
            <p:cNvSpPr>
              <a:spLocks/>
            </p:cNvSpPr>
            <p:nvPr/>
          </p:nvSpPr>
          <p:spPr bwMode="auto">
            <a:xfrm>
              <a:off x="2946560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0" name="Freeform 1269"/>
            <p:cNvSpPr>
              <a:spLocks/>
            </p:cNvSpPr>
            <p:nvPr/>
          </p:nvSpPr>
          <p:spPr bwMode="auto">
            <a:xfrm>
              <a:off x="2198544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1" name="Freeform 1271"/>
            <p:cNvSpPr>
              <a:spLocks/>
            </p:cNvSpPr>
            <p:nvPr/>
          </p:nvSpPr>
          <p:spPr bwMode="auto">
            <a:xfrm>
              <a:off x="4446821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9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9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2" name="Freeform 1280"/>
            <p:cNvSpPr>
              <a:spLocks/>
            </p:cNvSpPr>
            <p:nvPr/>
          </p:nvSpPr>
          <p:spPr bwMode="auto">
            <a:xfrm>
              <a:off x="3696691" y="1812599"/>
              <a:ext cx="676173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7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7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3" name="Freeform 1283"/>
            <p:cNvSpPr>
              <a:spLocks/>
            </p:cNvSpPr>
            <p:nvPr/>
          </p:nvSpPr>
          <p:spPr bwMode="auto">
            <a:xfrm>
              <a:off x="5947081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5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5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5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4" name="Freeform 1291"/>
            <p:cNvSpPr>
              <a:spLocks/>
            </p:cNvSpPr>
            <p:nvPr/>
          </p:nvSpPr>
          <p:spPr bwMode="auto">
            <a:xfrm>
              <a:off x="5196951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5" name="Freeform 1297"/>
            <p:cNvSpPr>
              <a:spLocks/>
            </p:cNvSpPr>
            <p:nvPr/>
          </p:nvSpPr>
          <p:spPr bwMode="auto">
            <a:xfrm>
              <a:off x="6695098" y="1812599"/>
              <a:ext cx="676173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6" name="Freeform 1299"/>
            <p:cNvSpPr>
              <a:spLocks/>
            </p:cNvSpPr>
            <p:nvPr/>
          </p:nvSpPr>
          <p:spPr bwMode="auto">
            <a:xfrm>
              <a:off x="8199585" y="1812599"/>
              <a:ext cx="669835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8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8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7" name="Freeform 1308"/>
            <p:cNvSpPr>
              <a:spLocks/>
            </p:cNvSpPr>
            <p:nvPr/>
          </p:nvSpPr>
          <p:spPr bwMode="auto">
            <a:xfrm>
              <a:off x="7451568" y="1812599"/>
              <a:ext cx="667721" cy="671957"/>
            </a:xfrm>
            <a:custGeom>
              <a:avLst/>
              <a:gdLst>
                <a:gd name="T0" fmla="*/ 134 w 134"/>
                <a:gd name="T1" fmla="*/ 116 h 134"/>
                <a:gd name="T2" fmla="*/ 116 w 134"/>
                <a:gd name="T3" fmla="*/ 134 h 134"/>
                <a:gd name="T4" fmla="*/ 19 w 134"/>
                <a:gd name="T5" fmla="*/ 134 h 134"/>
                <a:gd name="T6" fmla="*/ 0 w 134"/>
                <a:gd name="T7" fmla="*/ 116 h 134"/>
                <a:gd name="T8" fmla="*/ 0 w 134"/>
                <a:gd name="T9" fmla="*/ 19 h 134"/>
                <a:gd name="T10" fmla="*/ 19 w 134"/>
                <a:gd name="T11" fmla="*/ 0 h 134"/>
                <a:gd name="T12" fmla="*/ 116 w 134"/>
                <a:gd name="T13" fmla="*/ 0 h 134"/>
                <a:gd name="T14" fmla="*/ 134 w 134"/>
                <a:gd name="T15" fmla="*/ 19 h 134"/>
                <a:gd name="T16" fmla="*/ 134 w 134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4">
                  <a:moveTo>
                    <a:pt x="134" y="116"/>
                  </a:moveTo>
                  <a:cubicBezTo>
                    <a:pt x="134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116"/>
                    <a:pt x="134" y="116"/>
                    <a:pt x="134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8" name="Freeform 1310"/>
            <p:cNvSpPr>
              <a:spLocks/>
            </p:cNvSpPr>
            <p:nvPr/>
          </p:nvSpPr>
          <p:spPr bwMode="auto">
            <a:xfrm>
              <a:off x="9693506" y="1812599"/>
              <a:ext cx="676173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6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89" name="Freeform 1318"/>
            <p:cNvSpPr>
              <a:spLocks/>
            </p:cNvSpPr>
            <p:nvPr/>
          </p:nvSpPr>
          <p:spPr bwMode="auto">
            <a:xfrm>
              <a:off x="8945489" y="1812599"/>
              <a:ext cx="674061" cy="671957"/>
            </a:xfrm>
            <a:custGeom>
              <a:avLst/>
              <a:gdLst>
                <a:gd name="T0" fmla="*/ 135 w 135"/>
                <a:gd name="T1" fmla="*/ 116 h 134"/>
                <a:gd name="T2" fmla="*/ 116 w 135"/>
                <a:gd name="T3" fmla="*/ 134 h 134"/>
                <a:gd name="T4" fmla="*/ 19 w 135"/>
                <a:gd name="T5" fmla="*/ 134 h 134"/>
                <a:gd name="T6" fmla="*/ 0 w 135"/>
                <a:gd name="T7" fmla="*/ 116 h 134"/>
                <a:gd name="T8" fmla="*/ 0 w 135"/>
                <a:gd name="T9" fmla="*/ 19 h 134"/>
                <a:gd name="T10" fmla="*/ 19 w 135"/>
                <a:gd name="T11" fmla="*/ 0 h 134"/>
                <a:gd name="T12" fmla="*/ 116 w 135"/>
                <a:gd name="T13" fmla="*/ 0 h 134"/>
                <a:gd name="T14" fmla="*/ 135 w 135"/>
                <a:gd name="T15" fmla="*/ 19 h 134"/>
                <a:gd name="T16" fmla="*/ 135 w 135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4">
                  <a:moveTo>
                    <a:pt x="135" y="116"/>
                  </a:moveTo>
                  <a:cubicBezTo>
                    <a:pt x="135" y="126"/>
                    <a:pt x="127" y="134"/>
                    <a:pt x="116" y="134"/>
                  </a:cubicBezTo>
                  <a:cubicBezTo>
                    <a:pt x="19" y="134"/>
                    <a:pt x="19" y="134"/>
                    <a:pt x="19" y="134"/>
                  </a:cubicBezTo>
                  <a:cubicBezTo>
                    <a:pt x="9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7" y="0"/>
                    <a:pt x="135" y="8"/>
                    <a:pt x="135" y="19"/>
                  </a:cubicBezTo>
                  <a:cubicBezTo>
                    <a:pt x="135" y="116"/>
                    <a:pt x="135" y="116"/>
                    <a:pt x="135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0" name="Freeform 1892"/>
            <p:cNvSpPr>
              <a:spLocks/>
            </p:cNvSpPr>
            <p:nvPr/>
          </p:nvSpPr>
          <p:spPr bwMode="auto">
            <a:xfrm>
              <a:off x="702437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5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5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5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lnTo>
                    <a:pt x="134" y="6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1" name="Freeform 1903"/>
            <p:cNvSpPr>
              <a:spLocks/>
            </p:cNvSpPr>
            <p:nvPr/>
          </p:nvSpPr>
          <p:spPr bwMode="auto">
            <a:xfrm>
              <a:off x="1488467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2" name="Freeform 1916"/>
            <p:cNvSpPr>
              <a:spLocks/>
            </p:cNvSpPr>
            <p:nvPr/>
          </p:nvSpPr>
          <p:spPr bwMode="auto">
            <a:xfrm>
              <a:off x="2257593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lnTo>
                    <a:pt x="134" y="6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3" name="Freeform 1930"/>
            <p:cNvSpPr>
              <a:spLocks/>
            </p:cNvSpPr>
            <p:nvPr/>
          </p:nvSpPr>
          <p:spPr bwMode="auto">
            <a:xfrm>
              <a:off x="3041511" y="1351824"/>
              <a:ext cx="676155" cy="397237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60"/>
                    <a:pt x="135" y="60"/>
                    <a:pt x="135" y="6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4" name="Freeform 1949"/>
            <p:cNvSpPr>
              <a:spLocks/>
            </p:cNvSpPr>
            <p:nvPr/>
          </p:nvSpPr>
          <p:spPr bwMode="auto">
            <a:xfrm>
              <a:off x="3806412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lnTo>
                    <a:pt x="134" y="6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5" name="Freeform 1964"/>
            <p:cNvSpPr>
              <a:spLocks/>
            </p:cNvSpPr>
            <p:nvPr/>
          </p:nvSpPr>
          <p:spPr bwMode="auto">
            <a:xfrm>
              <a:off x="4592442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9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9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6" name="Freeform 1979"/>
            <p:cNvSpPr>
              <a:spLocks/>
            </p:cNvSpPr>
            <p:nvPr/>
          </p:nvSpPr>
          <p:spPr bwMode="auto">
            <a:xfrm>
              <a:off x="5365794" y="1351824"/>
              <a:ext cx="676155" cy="397237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lnTo>
                    <a:pt x="135" y="6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7" name="Freeform 1993"/>
            <p:cNvSpPr>
              <a:spLocks/>
            </p:cNvSpPr>
            <p:nvPr/>
          </p:nvSpPr>
          <p:spPr bwMode="auto">
            <a:xfrm>
              <a:off x="6156050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5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5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5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8" name="Freeform 2008"/>
            <p:cNvSpPr>
              <a:spLocks/>
            </p:cNvSpPr>
            <p:nvPr/>
          </p:nvSpPr>
          <p:spPr bwMode="auto">
            <a:xfrm>
              <a:off x="6920950" y="1351824"/>
              <a:ext cx="674042" cy="397237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7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9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7" y="0"/>
                    <a:pt x="135" y="9"/>
                    <a:pt x="135" y="19"/>
                  </a:cubicBezTo>
                  <a:lnTo>
                    <a:pt x="135" y="6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99" name="Freeform 2023"/>
            <p:cNvSpPr>
              <a:spLocks/>
            </p:cNvSpPr>
            <p:nvPr/>
          </p:nvSpPr>
          <p:spPr bwMode="auto">
            <a:xfrm>
              <a:off x="7709094" y="1351824"/>
              <a:ext cx="669816" cy="397237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0" name="Freeform 2040"/>
            <p:cNvSpPr>
              <a:spLocks/>
            </p:cNvSpPr>
            <p:nvPr/>
          </p:nvSpPr>
          <p:spPr bwMode="auto">
            <a:xfrm>
              <a:off x="8469768" y="1351824"/>
              <a:ext cx="674042" cy="397237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9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lnTo>
                    <a:pt x="135" y="6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1" name="Freeform 2058"/>
            <p:cNvSpPr>
              <a:spLocks/>
            </p:cNvSpPr>
            <p:nvPr/>
          </p:nvSpPr>
          <p:spPr bwMode="auto">
            <a:xfrm>
              <a:off x="9259915" y="1351837"/>
              <a:ext cx="669810" cy="397240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2" name="Freeform 2068"/>
            <p:cNvSpPr>
              <a:spLocks/>
            </p:cNvSpPr>
            <p:nvPr/>
          </p:nvSpPr>
          <p:spPr bwMode="auto">
            <a:xfrm>
              <a:off x="10029035" y="1351837"/>
              <a:ext cx="674036" cy="397240"/>
            </a:xfrm>
            <a:custGeom>
              <a:avLst/>
              <a:gdLst>
                <a:gd name="T0" fmla="*/ 135 w 135"/>
                <a:gd name="T1" fmla="*/ 60 h 79"/>
                <a:gd name="T2" fmla="*/ 116 w 135"/>
                <a:gd name="T3" fmla="*/ 79 h 79"/>
                <a:gd name="T4" fmla="*/ 19 w 135"/>
                <a:gd name="T5" fmla="*/ 79 h 79"/>
                <a:gd name="T6" fmla="*/ 0 w 135"/>
                <a:gd name="T7" fmla="*/ 60 h 79"/>
                <a:gd name="T8" fmla="*/ 0 w 135"/>
                <a:gd name="T9" fmla="*/ 19 h 79"/>
                <a:gd name="T10" fmla="*/ 19 w 135"/>
                <a:gd name="T11" fmla="*/ 0 h 79"/>
                <a:gd name="T12" fmla="*/ 116 w 135"/>
                <a:gd name="T13" fmla="*/ 0 h 79"/>
                <a:gd name="T14" fmla="*/ 135 w 135"/>
                <a:gd name="T15" fmla="*/ 19 h 79"/>
                <a:gd name="T16" fmla="*/ 135 w 135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9">
                  <a:moveTo>
                    <a:pt x="135" y="60"/>
                  </a:moveTo>
                  <a:cubicBezTo>
                    <a:pt x="135" y="70"/>
                    <a:pt x="126" y="79"/>
                    <a:pt x="116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9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9"/>
                    <a:pt x="135" y="19"/>
                  </a:cubicBezTo>
                  <a:cubicBezTo>
                    <a:pt x="135" y="60"/>
                    <a:pt x="135" y="60"/>
                    <a:pt x="135" y="6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3" name="Freeform 2072"/>
            <p:cNvSpPr>
              <a:spLocks/>
            </p:cNvSpPr>
            <p:nvPr/>
          </p:nvSpPr>
          <p:spPr bwMode="auto">
            <a:xfrm>
              <a:off x="10819284" y="1351837"/>
              <a:ext cx="669810" cy="397240"/>
            </a:xfrm>
            <a:custGeom>
              <a:avLst/>
              <a:gdLst>
                <a:gd name="T0" fmla="*/ 134 w 134"/>
                <a:gd name="T1" fmla="*/ 60 h 79"/>
                <a:gd name="T2" fmla="*/ 116 w 134"/>
                <a:gd name="T3" fmla="*/ 79 h 79"/>
                <a:gd name="T4" fmla="*/ 18 w 134"/>
                <a:gd name="T5" fmla="*/ 79 h 79"/>
                <a:gd name="T6" fmla="*/ 0 w 134"/>
                <a:gd name="T7" fmla="*/ 60 h 79"/>
                <a:gd name="T8" fmla="*/ 0 w 134"/>
                <a:gd name="T9" fmla="*/ 19 h 79"/>
                <a:gd name="T10" fmla="*/ 18 w 134"/>
                <a:gd name="T11" fmla="*/ 0 h 79"/>
                <a:gd name="T12" fmla="*/ 116 w 134"/>
                <a:gd name="T13" fmla="*/ 0 h 79"/>
                <a:gd name="T14" fmla="*/ 134 w 134"/>
                <a:gd name="T15" fmla="*/ 19 h 79"/>
                <a:gd name="T16" fmla="*/ 134 w 134"/>
                <a:gd name="T17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9">
                  <a:moveTo>
                    <a:pt x="134" y="60"/>
                  </a:moveTo>
                  <a:cubicBezTo>
                    <a:pt x="134" y="70"/>
                    <a:pt x="126" y="79"/>
                    <a:pt x="116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8" y="79"/>
                    <a:pt x="0" y="70"/>
                    <a:pt x="0" y="6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9"/>
                    <a:pt x="134" y="19"/>
                  </a:cubicBezTo>
                  <a:cubicBezTo>
                    <a:pt x="134" y="60"/>
                    <a:pt x="134" y="60"/>
                    <a:pt x="134" y="6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4" name="Freeform 2195"/>
            <p:cNvSpPr>
              <a:spLocks/>
            </p:cNvSpPr>
            <p:nvPr/>
          </p:nvSpPr>
          <p:spPr bwMode="auto">
            <a:xfrm>
              <a:off x="10428385" y="1812466"/>
              <a:ext cx="1060709" cy="671926"/>
            </a:xfrm>
            <a:custGeom>
              <a:avLst/>
              <a:gdLst>
                <a:gd name="T0" fmla="*/ 212 w 212"/>
                <a:gd name="T1" fmla="*/ 116 h 134"/>
                <a:gd name="T2" fmla="*/ 194 w 212"/>
                <a:gd name="T3" fmla="*/ 134 h 134"/>
                <a:gd name="T4" fmla="*/ 18 w 212"/>
                <a:gd name="T5" fmla="*/ 134 h 134"/>
                <a:gd name="T6" fmla="*/ 0 w 212"/>
                <a:gd name="T7" fmla="*/ 116 h 134"/>
                <a:gd name="T8" fmla="*/ 0 w 212"/>
                <a:gd name="T9" fmla="*/ 19 h 134"/>
                <a:gd name="T10" fmla="*/ 18 w 212"/>
                <a:gd name="T11" fmla="*/ 0 h 134"/>
                <a:gd name="T12" fmla="*/ 194 w 212"/>
                <a:gd name="T13" fmla="*/ 0 h 134"/>
                <a:gd name="T14" fmla="*/ 212 w 212"/>
                <a:gd name="T15" fmla="*/ 19 h 134"/>
                <a:gd name="T16" fmla="*/ 212 w 212"/>
                <a:gd name="T17" fmla="*/ 11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2" h="134">
                  <a:moveTo>
                    <a:pt x="212" y="116"/>
                  </a:moveTo>
                  <a:cubicBezTo>
                    <a:pt x="212" y="126"/>
                    <a:pt x="204" y="134"/>
                    <a:pt x="194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8" y="134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204" y="0"/>
                    <a:pt x="212" y="8"/>
                    <a:pt x="212" y="19"/>
                  </a:cubicBezTo>
                  <a:lnTo>
                    <a:pt x="212" y="11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5" name="Freeform 2212"/>
            <p:cNvSpPr>
              <a:spLocks/>
            </p:cNvSpPr>
            <p:nvPr/>
          </p:nvSpPr>
          <p:spPr bwMode="auto">
            <a:xfrm>
              <a:off x="10248783" y="3276756"/>
              <a:ext cx="1240311" cy="676152"/>
            </a:xfrm>
            <a:custGeom>
              <a:avLst/>
              <a:gdLst>
                <a:gd name="T0" fmla="*/ 248 w 248"/>
                <a:gd name="T1" fmla="*/ 116 h 135"/>
                <a:gd name="T2" fmla="*/ 230 w 248"/>
                <a:gd name="T3" fmla="*/ 135 h 135"/>
                <a:gd name="T4" fmla="*/ 18 w 248"/>
                <a:gd name="T5" fmla="*/ 135 h 135"/>
                <a:gd name="T6" fmla="*/ 0 w 248"/>
                <a:gd name="T7" fmla="*/ 116 h 135"/>
                <a:gd name="T8" fmla="*/ 0 w 248"/>
                <a:gd name="T9" fmla="*/ 19 h 135"/>
                <a:gd name="T10" fmla="*/ 18 w 248"/>
                <a:gd name="T11" fmla="*/ 0 h 135"/>
                <a:gd name="T12" fmla="*/ 230 w 248"/>
                <a:gd name="T13" fmla="*/ 0 h 135"/>
                <a:gd name="T14" fmla="*/ 248 w 248"/>
                <a:gd name="T15" fmla="*/ 19 h 135"/>
                <a:gd name="T16" fmla="*/ 248 w 248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135">
                  <a:moveTo>
                    <a:pt x="248" y="116"/>
                  </a:moveTo>
                  <a:cubicBezTo>
                    <a:pt x="248" y="126"/>
                    <a:pt x="240" y="135"/>
                    <a:pt x="230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30" y="0"/>
                    <a:pt x="230" y="0"/>
                    <a:pt x="230" y="0"/>
                  </a:cubicBezTo>
                  <a:cubicBezTo>
                    <a:pt x="240" y="0"/>
                    <a:pt x="248" y="9"/>
                    <a:pt x="248" y="19"/>
                  </a:cubicBezTo>
                  <a:cubicBezTo>
                    <a:pt x="248" y="116"/>
                    <a:pt x="248" y="116"/>
                    <a:pt x="248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6" name="Freeform 2230"/>
            <p:cNvSpPr>
              <a:spLocks/>
            </p:cNvSpPr>
            <p:nvPr/>
          </p:nvSpPr>
          <p:spPr bwMode="auto">
            <a:xfrm>
              <a:off x="9879014" y="4007845"/>
              <a:ext cx="1610079" cy="676152"/>
            </a:xfrm>
            <a:custGeom>
              <a:avLst/>
              <a:gdLst>
                <a:gd name="T0" fmla="*/ 322 w 322"/>
                <a:gd name="T1" fmla="*/ 116 h 135"/>
                <a:gd name="T2" fmla="*/ 304 w 322"/>
                <a:gd name="T3" fmla="*/ 135 h 135"/>
                <a:gd name="T4" fmla="*/ 19 w 322"/>
                <a:gd name="T5" fmla="*/ 135 h 135"/>
                <a:gd name="T6" fmla="*/ 0 w 322"/>
                <a:gd name="T7" fmla="*/ 116 h 135"/>
                <a:gd name="T8" fmla="*/ 0 w 322"/>
                <a:gd name="T9" fmla="*/ 19 h 135"/>
                <a:gd name="T10" fmla="*/ 19 w 322"/>
                <a:gd name="T11" fmla="*/ 0 h 135"/>
                <a:gd name="T12" fmla="*/ 304 w 322"/>
                <a:gd name="T13" fmla="*/ 0 h 135"/>
                <a:gd name="T14" fmla="*/ 322 w 322"/>
                <a:gd name="T15" fmla="*/ 19 h 135"/>
                <a:gd name="T16" fmla="*/ 322 w 322"/>
                <a:gd name="T17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2" h="135">
                  <a:moveTo>
                    <a:pt x="322" y="116"/>
                  </a:moveTo>
                  <a:cubicBezTo>
                    <a:pt x="322" y="126"/>
                    <a:pt x="314" y="135"/>
                    <a:pt x="304" y="135"/>
                  </a:cubicBezTo>
                  <a:cubicBezTo>
                    <a:pt x="19" y="135"/>
                    <a:pt x="19" y="135"/>
                    <a:pt x="19" y="135"/>
                  </a:cubicBezTo>
                  <a:cubicBezTo>
                    <a:pt x="8" y="135"/>
                    <a:pt x="0" y="126"/>
                    <a:pt x="0" y="1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314" y="0"/>
                    <a:pt x="322" y="9"/>
                    <a:pt x="322" y="19"/>
                  </a:cubicBezTo>
                  <a:cubicBezTo>
                    <a:pt x="322" y="116"/>
                    <a:pt x="322" y="116"/>
                    <a:pt x="322" y="11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7" name="Freeform 2236"/>
            <p:cNvSpPr>
              <a:spLocks/>
            </p:cNvSpPr>
            <p:nvPr/>
          </p:nvSpPr>
          <p:spPr bwMode="auto">
            <a:xfrm>
              <a:off x="9319078" y="5125608"/>
              <a:ext cx="674036" cy="380335"/>
            </a:xfrm>
            <a:custGeom>
              <a:avLst/>
              <a:gdLst>
                <a:gd name="T0" fmla="*/ 135 w 135"/>
                <a:gd name="T1" fmla="*/ 58 h 76"/>
                <a:gd name="T2" fmla="*/ 116 w 135"/>
                <a:gd name="T3" fmla="*/ 76 h 76"/>
                <a:gd name="T4" fmla="*/ 19 w 135"/>
                <a:gd name="T5" fmla="*/ 76 h 76"/>
                <a:gd name="T6" fmla="*/ 0 w 135"/>
                <a:gd name="T7" fmla="*/ 58 h 76"/>
                <a:gd name="T8" fmla="*/ 0 w 135"/>
                <a:gd name="T9" fmla="*/ 19 h 76"/>
                <a:gd name="T10" fmla="*/ 19 w 135"/>
                <a:gd name="T11" fmla="*/ 0 h 76"/>
                <a:gd name="T12" fmla="*/ 116 w 135"/>
                <a:gd name="T13" fmla="*/ 0 h 76"/>
                <a:gd name="T14" fmla="*/ 135 w 135"/>
                <a:gd name="T15" fmla="*/ 19 h 76"/>
                <a:gd name="T16" fmla="*/ 135 w 135"/>
                <a:gd name="T17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76">
                  <a:moveTo>
                    <a:pt x="135" y="58"/>
                  </a:moveTo>
                  <a:cubicBezTo>
                    <a:pt x="135" y="68"/>
                    <a:pt x="126" y="76"/>
                    <a:pt x="116" y="76"/>
                  </a:cubicBezTo>
                  <a:cubicBezTo>
                    <a:pt x="19" y="76"/>
                    <a:pt x="19" y="76"/>
                    <a:pt x="19" y="76"/>
                  </a:cubicBezTo>
                  <a:cubicBezTo>
                    <a:pt x="9" y="76"/>
                    <a:pt x="0" y="68"/>
                    <a:pt x="0" y="5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5" y="8"/>
                    <a:pt x="135" y="19"/>
                  </a:cubicBezTo>
                  <a:cubicBezTo>
                    <a:pt x="135" y="58"/>
                    <a:pt x="135" y="58"/>
                    <a:pt x="135" y="58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8" name="Freeform 2239"/>
            <p:cNvSpPr>
              <a:spLocks/>
            </p:cNvSpPr>
            <p:nvPr/>
          </p:nvSpPr>
          <p:spPr bwMode="auto">
            <a:xfrm>
              <a:off x="10819284" y="5125608"/>
              <a:ext cx="669810" cy="380335"/>
            </a:xfrm>
            <a:custGeom>
              <a:avLst/>
              <a:gdLst>
                <a:gd name="T0" fmla="*/ 134 w 134"/>
                <a:gd name="T1" fmla="*/ 58 h 76"/>
                <a:gd name="T2" fmla="*/ 116 w 134"/>
                <a:gd name="T3" fmla="*/ 76 h 76"/>
                <a:gd name="T4" fmla="*/ 18 w 134"/>
                <a:gd name="T5" fmla="*/ 76 h 76"/>
                <a:gd name="T6" fmla="*/ 0 w 134"/>
                <a:gd name="T7" fmla="*/ 58 h 76"/>
                <a:gd name="T8" fmla="*/ 0 w 134"/>
                <a:gd name="T9" fmla="*/ 19 h 76"/>
                <a:gd name="T10" fmla="*/ 18 w 134"/>
                <a:gd name="T11" fmla="*/ 0 h 76"/>
                <a:gd name="T12" fmla="*/ 116 w 134"/>
                <a:gd name="T13" fmla="*/ 0 h 76"/>
                <a:gd name="T14" fmla="*/ 134 w 134"/>
                <a:gd name="T15" fmla="*/ 19 h 76"/>
                <a:gd name="T16" fmla="*/ 134 w 134"/>
                <a:gd name="T17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76">
                  <a:moveTo>
                    <a:pt x="134" y="58"/>
                  </a:moveTo>
                  <a:cubicBezTo>
                    <a:pt x="134" y="68"/>
                    <a:pt x="126" y="76"/>
                    <a:pt x="116" y="7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8" y="76"/>
                    <a:pt x="0" y="68"/>
                    <a:pt x="0" y="5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cubicBezTo>
                    <a:pt x="134" y="58"/>
                    <a:pt x="134" y="58"/>
                    <a:pt x="134" y="58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09" name="Freeform 2251"/>
            <p:cNvSpPr>
              <a:spLocks/>
            </p:cNvSpPr>
            <p:nvPr/>
          </p:nvSpPr>
          <p:spPr bwMode="auto">
            <a:xfrm>
              <a:off x="10069182" y="4745273"/>
              <a:ext cx="669810" cy="760671"/>
            </a:xfrm>
            <a:custGeom>
              <a:avLst/>
              <a:gdLst>
                <a:gd name="T0" fmla="*/ 134 w 134"/>
                <a:gd name="T1" fmla="*/ 134 h 152"/>
                <a:gd name="T2" fmla="*/ 116 w 134"/>
                <a:gd name="T3" fmla="*/ 152 h 152"/>
                <a:gd name="T4" fmla="*/ 18 w 134"/>
                <a:gd name="T5" fmla="*/ 152 h 152"/>
                <a:gd name="T6" fmla="*/ 0 w 134"/>
                <a:gd name="T7" fmla="*/ 134 h 152"/>
                <a:gd name="T8" fmla="*/ 0 w 134"/>
                <a:gd name="T9" fmla="*/ 19 h 152"/>
                <a:gd name="T10" fmla="*/ 18 w 134"/>
                <a:gd name="T11" fmla="*/ 0 h 152"/>
                <a:gd name="T12" fmla="*/ 116 w 134"/>
                <a:gd name="T13" fmla="*/ 0 h 152"/>
                <a:gd name="T14" fmla="*/ 134 w 134"/>
                <a:gd name="T15" fmla="*/ 19 h 152"/>
                <a:gd name="T16" fmla="*/ 134 w 134"/>
                <a:gd name="T17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52">
                  <a:moveTo>
                    <a:pt x="134" y="134"/>
                  </a:moveTo>
                  <a:cubicBezTo>
                    <a:pt x="134" y="144"/>
                    <a:pt x="126" y="152"/>
                    <a:pt x="116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8" y="152"/>
                    <a:pt x="0" y="144"/>
                    <a:pt x="0" y="13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26" y="0"/>
                    <a:pt x="134" y="8"/>
                    <a:pt x="134" y="19"/>
                  </a:cubicBezTo>
                  <a:lnTo>
                    <a:pt x="134" y="13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10" name="Freeform 2294"/>
            <p:cNvSpPr>
              <a:spLocks/>
            </p:cNvSpPr>
            <p:nvPr/>
          </p:nvSpPr>
          <p:spPr bwMode="auto">
            <a:xfrm>
              <a:off x="3876136" y="4745287"/>
              <a:ext cx="3668140" cy="760673"/>
            </a:xfrm>
            <a:custGeom>
              <a:avLst/>
              <a:gdLst>
                <a:gd name="T0" fmla="*/ 734 w 734"/>
                <a:gd name="T1" fmla="*/ 134 h 152"/>
                <a:gd name="T2" fmla="*/ 715 w 734"/>
                <a:gd name="T3" fmla="*/ 152 h 152"/>
                <a:gd name="T4" fmla="*/ 19 w 734"/>
                <a:gd name="T5" fmla="*/ 152 h 152"/>
                <a:gd name="T6" fmla="*/ 0 w 734"/>
                <a:gd name="T7" fmla="*/ 134 h 152"/>
                <a:gd name="T8" fmla="*/ 0 w 734"/>
                <a:gd name="T9" fmla="*/ 19 h 152"/>
                <a:gd name="T10" fmla="*/ 19 w 734"/>
                <a:gd name="T11" fmla="*/ 0 h 152"/>
                <a:gd name="T12" fmla="*/ 715 w 734"/>
                <a:gd name="T13" fmla="*/ 0 h 152"/>
                <a:gd name="T14" fmla="*/ 734 w 734"/>
                <a:gd name="T15" fmla="*/ 19 h 152"/>
                <a:gd name="T16" fmla="*/ 734 w 734"/>
                <a:gd name="T17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4" h="152">
                  <a:moveTo>
                    <a:pt x="734" y="134"/>
                  </a:moveTo>
                  <a:cubicBezTo>
                    <a:pt x="734" y="144"/>
                    <a:pt x="725" y="152"/>
                    <a:pt x="715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9" y="152"/>
                    <a:pt x="0" y="144"/>
                    <a:pt x="0" y="13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715" y="0"/>
                    <a:pt x="715" y="0"/>
                    <a:pt x="715" y="0"/>
                  </a:cubicBezTo>
                  <a:cubicBezTo>
                    <a:pt x="725" y="0"/>
                    <a:pt x="734" y="8"/>
                    <a:pt x="734" y="19"/>
                  </a:cubicBezTo>
                  <a:lnTo>
                    <a:pt x="734" y="13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softEdge rad="38100"/>
            </a:effectLst>
            <a:scene3d>
              <a:camera prst="orthographicFront"/>
              <a:lightRig rig="threePt" dir="t"/>
            </a:scene3d>
            <a:sp3d prstMaterial="softEdg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16" name="AutoShape 2691"/>
            <p:cNvSpPr>
              <a:spLocks noChangeAspect="1" noChangeArrowheads="1" noTextEdit="1"/>
            </p:cNvSpPr>
            <p:nvPr/>
          </p:nvSpPr>
          <p:spPr bwMode="auto">
            <a:xfrm>
              <a:off x="803275" y="1474788"/>
              <a:ext cx="10585450" cy="39084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17" name="Freeform 2693"/>
            <p:cNvSpPr>
              <a:spLocks noEditPoints="1"/>
            </p:cNvSpPr>
            <p:nvPr/>
          </p:nvSpPr>
          <p:spPr bwMode="auto">
            <a:xfrm>
              <a:off x="2073275" y="2801938"/>
              <a:ext cx="134938" cy="176213"/>
            </a:xfrm>
            <a:custGeom>
              <a:avLst/>
              <a:gdLst>
                <a:gd name="T0" fmla="*/ 26 w 27"/>
                <a:gd name="T1" fmla="*/ 35 h 35"/>
                <a:gd name="T2" fmla="*/ 14 w 27"/>
                <a:gd name="T3" fmla="*/ 31 h 35"/>
                <a:gd name="T4" fmla="*/ 12 w 27"/>
                <a:gd name="T5" fmla="*/ 30 h 35"/>
                <a:gd name="T6" fmla="*/ 0 w 27"/>
                <a:gd name="T7" fmla="*/ 16 h 35"/>
                <a:gd name="T8" fmla="*/ 14 w 27"/>
                <a:gd name="T9" fmla="*/ 0 h 35"/>
                <a:gd name="T10" fmla="*/ 27 w 27"/>
                <a:gd name="T11" fmla="*/ 15 h 35"/>
                <a:gd name="T12" fmla="*/ 19 w 27"/>
                <a:gd name="T13" fmla="*/ 28 h 35"/>
                <a:gd name="T14" fmla="*/ 19 w 27"/>
                <a:gd name="T15" fmla="*/ 29 h 35"/>
                <a:gd name="T16" fmla="*/ 27 w 27"/>
                <a:gd name="T17" fmla="*/ 30 h 35"/>
                <a:gd name="T18" fmla="*/ 26 w 27"/>
                <a:gd name="T19" fmla="*/ 35 h 35"/>
                <a:gd name="T20" fmla="*/ 13 w 27"/>
                <a:gd name="T21" fmla="*/ 26 h 35"/>
                <a:gd name="T22" fmla="*/ 21 w 27"/>
                <a:gd name="T23" fmla="*/ 15 h 35"/>
                <a:gd name="T24" fmla="*/ 13 w 27"/>
                <a:gd name="T25" fmla="*/ 5 h 35"/>
                <a:gd name="T26" fmla="*/ 5 w 27"/>
                <a:gd name="T27" fmla="*/ 16 h 35"/>
                <a:gd name="T28" fmla="*/ 13 w 27"/>
                <a:gd name="T29" fmla="*/ 2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35">
                  <a:moveTo>
                    <a:pt x="26" y="35"/>
                  </a:moveTo>
                  <a:cubicBezTo>
                    <a:pt x="22" y="33"/>
                    <a:pt x="18" y="32"/>
                    <a:pt x="14" y="31"/>
                  </a:cubicBezTo>
                  <a:cubicBezTo>
                    <a:pt x="14" y="31"/>
                    <a:pt x="13" y="30"/>
                    <a:pt x="12" y="30"/>
                  </a:cubicBezTo>
                  <a:cubicBezTo>
                    <a:pt x="6" y="30"/>
                    <a:pt x="0" y="25"/>
                    <a:pt x="0" y="16"/>
                  </a:cubicBezTo>
                  <a:cubicBezTo>
                    <a:pt x="0" y="7"/>
                    <a:pt x="5" y="0"/>
                    <a:pt x="14" y="0"/>
                  </a:cubicBezTo>
                  <a:cubicBezTo>
                    <a:pt x="22" y="0"/>
                    <a:pt x="27" y="7"/>
                    <a:pt x="27" y="15"/>
                  </a:cubicBezTo>
                  <a:cubicBezTo>
                    <a:pt x="27" y="22"/>
                    <a:pt x="24" y="27"/>
                    <a:pt x="19" y="28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22" y="29"/>
                    <a:pt x="25" y="30"/>
                    <a:pt x="27" y="30"/>
                  </a:cubicBezTo>
                  <a:lnTo>
                    <a:pt x="26" y="35"/>
                  </a:lnTo>
                  <a:close/>
                  <a:moveTo>
                    <a:pt x="13" y="26"/>
                  </a:moveTo>
                  <a:cubicBezTo>
                    <a:pt x="18" y="26"/>
                    <a:pt x="21" y="21"/>
                    <a:pt x="21" y="15"/>
                  </a:cubicBezTo>
                  <a:cubicBezTo>
                    <a:pt x="21" y="10"/>
                    <a:pt x="19" y="5"/>
                    <a:pt x="13" y="5"/>
                  </a:cubicBezTo>
                  <a:cubicBezTo>
                    <a:pt x="8" y="5"/>
                    <a:pt x="5" y="10"/>
                    <a:pt x="5" y="16"/>
                  </a:cubicBezTo>
                  <a:cubicBezTo>
                    <a:pt x="5" y="21"/>
                    <a:pt x="8" y="26"/>
                    <a:pt x="13" y="26"/>
                  </a:cubicBez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18" name="Freeform 2694"/>
            <p:cNvSpPr>
              <a:spLocks/>
            </p:cNvSpPr>
            <p:nvPr/>
          </p:nvSpPr>
          <p:spPr bwMode="auto">
            <a:xfrm>
              <a:off x="1727200" y="2216151"/>
              <a:ext cx="55563" cy="141288"/>
            </a:xfrm>
            <a:custGeom>
              <a:avLst/>
              <a:gdLst>
                <a:gd name="T0" fmla="*/ 19 w 35"/>
                <a:gd name="T1" fmla="*/ 16 h 89"/>
                <a:gd name="T2" fmla="*/ 19 w 35"/>
                <a:gd name="T3" fmla="*/ 16 h 89"/>
                <a:gd name="T4" fmla="*/ 4 w 35"/>
                <a:gd name="T5" fmla="*/ 22 h 89"/>
                <a:gd name="T6" fmla="*/ 0 w 35"/>
                <a:gd name="T7" fmla="*/ 10 h 89"/>
                <a:gd name="T8" fmla="*/ 22 w 35"/>
                <a:gd name="T9" fmla="*/ 0 h 89"/>
                <a:gd name="T10" fmla="*/ 35 w 35"/>
                <a:gd name="T11" fmla="*/ 0 h 89"/>
                <a:gd name="T12" fmla="*/ 35 w 35"/>
                <a:gd name="T13" fmla="*/ 89 h 89"/>
                <a:gd name="T14" fmla="*/ 19 w 35"/>
                <a:gd name="T15" fmla="*/ 89 h 89"/>
                <a:gd name="T16" fmla="*/ 19 w 35"/>
                <a:gd name="T17" fmla="*/ 1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89">
                  <a:moveTo>
                    <a:pt x="19" y="16"/>
                  </a:moveTo>
                  <a:lnTo>
                    <a:pt x="19" y="16"/>
                  </a:lnTo>
                  <a:lnTo>
                    <a:pt x="4" y="22"/>
                  </a:lnTo>
                  <a:lnTo>
                    <a:pt x="0" y="10"/>
                  </a:lnTo>
                  <a:lnTo>
                    <a:pt x="22" y="0"/>
                  </a:lnTo>
                  <a:lnTo>
                    <a:pt x="35" y="0"/>
                  </a:lnTo>
                  <a:lnTo>
                    <a:pt x="35" y="89"/>
                  </a:lnTo>
                  <a:lnTo>
                    <a:pt x="19" y="89"/>
                  </a:lnTo>
                  <a:lnTo>
                    <a:pt x="19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19" name="Freeform 2695"/>
            <p:cNvSpPr>
              <a:spLocks/>
            </p:cNvSpPr>
            <p:nvPr/>
          </p:nvSpPr>
          <p:spPr bwMode="auto">
            <a:xfrm>
              <a:off x="2462213" y="2211388"/>
              <a:ext cx="95250" cy="146050"/>
            </a:xfrm>
            <a:custGeom>
              <a:avLst/>
              <a:gdLst>
                <a:gd name="T0" fmla="*/ 0 w 19"/>
                <a:gd name="T1" fmla="*/ 29 h 29"/>
                <a:gd name="T2" fmla="*/ 0 w 19"/>
                <a:gd name="T3" fmla="*/ 26 h 29"/>
                <a:gd name="T4" fmla="*/ 4 w 19"/>
                <a:gd name="T5" fmla="*/ 23 h 29"/>
                <a:gd name="T6" fmla="*/ 14 w 19"/>
                <a:gd name="T7" fmla="*/ 9 h 29"/>
                <a:gd name="T8" fmla="*/ 9 w 19"/>
                <a:gd name="T9" fmla="*/ 5 h 29"/>
                <a:gd name="T10" fmla="*/ 3 w 19"/>
                <a:gd name="T11" fmla="*/ 7 h 29"/>
                <a:gd name="T12" fmla="*/ 1 w 19"/>
                <a:gd name="T13" fmla="*/ 3 h 29"/>
                <a:gd name="T14" fmla="*/ 10 w 19"/>
                <a:gd name="T15" fmla="*/ 0 h 29"/>
                <a:gd name="T16" fmla="*/ 19 w 19"/>
                <a:gd name="T17" fmla="*/ 9 h 29"/>
                <a:gd name="T18" fmla="*/ 10 w 19"/>
                <a:gd name="T19" fmla="*/ 22 h 29"/>
                <a:gd name="T20" fmla="*/ 8 w 19"/>
                <a:gd name="T21" fmla="*/ 24 h 29"/>
                <a:gd name="T22" fmla="*/ 8 w 19"/>
                <a:gd name="T23" fmla="*/ 24 h 29"/>
                <a:gd name="T24" fmla="*/ 19 w 19"/>
                <a:gd name="T25" fmla="*/ 24 h 29"/>
                <a:gd name="T26" fmla="*/ 19 w 19"/>
                <a:gd name="T27" fmla="*/ 29 h 29"/>
                <a:gd name="T28" fmla="*/ 0 w 19"/>
                <a:gd name="T2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" h="29">
                  <a:moveTo>
                    <a:pt x="0" y="29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10" y="16"/>
                    <a:pt x="13" y="13"/>
                    <a:pt x="14" y="9"/>
                  </a:cubicBezTo>
                  <a:cubicBezTo>
                    <a:pt x="14" y="7"/>
                    <a:pt x="12" y="5"/>
                    <a:pt x="9" y="5"/>
                  </a:cubicBezTo>
                  <a:cubicBezTo>
                    <a:pt x="6" y="5"/>
                    <a:pt x="4" y="6"/>
                    <a:pt x="3" y="7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3" y="2"/>
                    <a:pt x="6" y="0"/>
                    <a:pt x="10" y="0"/>
                  </a:cubicBezTo>
                  <a:cubicBezTo>
                    <a:pt x="16" y="0"/>
                    <a:pt x="19" y="4"/>
                    <a:pt x="19" y="9"/>
                  </a:cubicBezTo>
                  <a:cubicBezTo>
                    <a:pt x="19" y="14"/>
                    <a:pt x="15" y="18"/>
                    <a:pt x="10" y="22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9"/>
                    <a:pt x="19" y="29"/>
                    <a:pt x="19" y="29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0" name="Freeform 2696"/>
            <p:cNvSpPr>
              <a:spLocks/>
            </p:cNvSpPr>
            <p:nvPr/>
          </p:nvSpPr>
          <p:spPr bwMode="auto">
            <a:xfrm>
              <a:off x="3211513" y="2211388"/>
              <a:ext cx="95250" cy="146050"/>
            </a:xfrm>
            <a:custGeom>
              <a:avLst/>
              <a:gdLst>
                <a:gd name="T0" fmla="*/ 1 w 19"/>
                <a:gd name="T1" fmla="*/ 23 h 29"/>
                <a:gd name="T2" fmla="*/ 8 w 19"/>
                <a:gd name="T3" fmla="*/ 25 h 29"/>
                <a:gd name="T4" fmla="*/ 13 w 19"/>
                <a:gd name="T5" fmla="*/ 21 h 29"/>
                <a:gd name="T6" fmla="*/ 7 w 19"/>
                <a:gd name="T7" fmla="*/ 16 h 29"/>
                <a:gd name="T8" fmla="*/ 4 w 19"/>
                <a:gd name="T9" fmla="*/ 16 h 29"/>
                <a:gd name="T10" fmla="*/ 4 w 19"/>
                <a:gd name="T11" fmla="*/ 12 h 29"/>
                <a:gd name="T12" fmla="*/ 7 w 19"/>
                <a:gd name="T13" fmla="*/ 12 h 29"/>
                <a:gd name="T14" fmla="*/ 12 w 19"/>
                <a:gd name="T15" fmla="*/ 8 h 29"/>
                <a:gd name="T16" fmla="*/ 8 w 19"/>
                <a:gd name="T17" fmla="*/ 5 h 29"/>
                <a:gd name="T18" fmla="*/ 2 w 19"/>
                <a:gd name="T19" fmla="*/ 6 h 29"/>
                <a:gd name="T20" fmla="*/ 1 w 19"/>
                <a:gd name="T21" fmla="*/ 3 h 29"/>
                <a:gd name="T22" fmla="*/ 9 w 19"/>
                <a:gd name="T23" fmla="*/ 0 h 29"/>
                <a:gd name="T24" fmla="*/ 18 w 19"/>
                <a:gd name="T25" fmla="*/ 7 h 29"/>
                <a:gd name="T26" fmla="*/ 13 w 19"/>
                <a:gd name="T27" fmla="*/ 14 h 29"/>
                <a:gd name="T28" fmla="*/ 13 w 19"/>
                <a:gd name="T29" fmla="*/ 14 h 29"/>
                <a:gd name="T30" fmla="*/ 19 w 19"/>
                <a:gd name="T31" fmla="*/ 21 h 29"/>
                <a:gd name="T32" fmla="*/ 8 w 19"/>
                <a:gd name="T33" fmla="*/ 29 h 29"/>
                <a:gd name="T34" fmla="*/ 0 w 19"/>
                <a:gd name="T35" fmla="*/ 27 h 29"/>
                <a:gd name="T36" fmla="*/ 1 w 19"/>
                <a:gd name="T37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" h="29">
                  <a:moveTo>
                    <a:pt x="1" y="23"/>
                  </a:moveTo>
                  <a:cubicBezTo>
                    <a:pt x="2" y="24"/>
                    <a:pt x="5" y="25"/>
                    <a:pt x="8" y="25"/>
                  </a:cubicBezTo>
                  <a:cubicBezTo>
                    <a:pt x="12" y="25"/>
                    <a:pt x="13" y="23"/>
                    <a:pt x="13" y="21"/>
                  </a:cubicBezTo>
                  <a:cubicBezTo>
                    <a:pt x="13" y="17"/>
                    <a:pt x="10" y="16"/>
                    <a:pt x="7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9" y="12"/>
                    <a:pt x="12" y="11"/>
                    <a:pt x="12" y="8"/>
                  </a:cubicBezTo>
                  <a:cubicBezTo>
                    <a:pt x="12" y="6"/>
                    <a:pt x="11" y="5"/>
                    <a:pt x="8" y="5"/>
                  </a:cubicBezTo>
                  <a:cubicBezTo>
                    <a:pt x="6" y="5"/>
                    <a:pt x="3" y="6"/>
                    <a:pt x="2" y="6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3" y="1"/>
                    <a:pt x="6" y="0"/>
                    <a:pt x="9" y="0"/>
                  </a:cubicBezTo>
                  <a:cubicBezTo>
                    <a:pt x="15" y="0"/>
                    <a:pt x="18" y="4"/>
                    <a:pt x="18" y="7"/>
                  </a:cubicBezTo>
                  <a:cubicBezTo>
                    <a:pt x="18" y="10"/>
                    <a:pt x="16" y="13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6" y="14"/>
                    <a:pt x="19" y="17"/>
                    <a:pt x="19" y="21"/>
                  </a:cubicBezTo>
                  <a:cubicBezTo>
                    <a:pt x="19" y="26"/>
                    <a:pt x="15" y="29"/>
                    <a:pt x="8" y="29"/>
                  </a:cubicBezTo>
                  <a:cubicBezTo>
                    <a:pt x="4" y="29"/>
                    <a:pt x="2" y="28"/>
                    <a:pt x="0" y="27"/>
                  </a:cubicBezTo>
                  <a:lnTo>
                    <a:pt x="1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1" name="Freeform 2697"/>
            <p:cNvSpPr>
              <a:spLocks noEditPoints="1"/>
            </p:cNvSpPr>
            <p:nvPr/>
          </p:nvSpPr>
          <p:spPr bwMode="auto">
            <a:xfrm>
              <a:off x="3971925" y="2216151"/>
              <a:ext cx="104775" cy="141288"/>
            </a:xfrm>
            <a:custGeom>
              <a:avLst/>
              <a:gdLst>
                <a:gd name="T0" fmla="*/ 13 w 21"/>
                <a:gd name="T1" fmla="*/ 28 h 28"/>
                <a:gd name="T2" fmla="*/ 13 w 21"/>
                <a:gd name="T3" fmla="*/ 21 h 28"/>
                <a:gd name="T4" fmla="*/ 0 w 21"/>
                <a:gd name="T5" fmla="*/ 21 h 28"/>
                <a:gd name="T6" fmla="*/ 0 w 21"/>
                <a:gd name="T7" fmla="*/ 17 h 28"/>
                <a:gd name="T8" fmla="*/ 11 w 21"/>
                <a:gd name="T9" fmla="*/ 0 h 28"/>
                <a:gd name="T10" fmla="*/ 18 w 21"/>
                <a:gd name="T11" fmla="*/ 0 h 28"/>
                <a:gd name="T12" fmla="*/ 18 w 21"/>
                <a:gd name="T13" fmla="*/ 17 h 28"/>
                <a:gd name="T14" fmla="*/ 21 w 21"/>
                <a:gd name="T15" fmla="*/ 17 h 28"/>
                <a:gd name="T16" fmla="*/ 21 w 21"/>
                <a:gd name="T17" fmla="*/ 21 h 28"/>
                <a:gd name="T18" fmla="*/ 18 w 21"/>
                <a:gd name="T19" fmla="*/ 21 h 28"/>
                <a:gd name="T20" fmla="*/ 18 w 21"/>
                <a:gd name="T21" fmla="*/ 28 h 28"/>
                <a:gd name="T22" fmla="*/ 13 w 21"/>
                <a:gd name="T23" fmla="*/ 28 h 28"/>
                <a:gd name="T24" fmla="*/ 13 w 21"/>
                <a:gd name="T25" fmla="*/ 17 h 28"/>
                <a:gd name="T26" fmla="*/ 13 w 21"/>
                <a:gd name="T27" fmla="*/ 9 h 28"/>
                <a:gd name="T28" fmla="*/ 13 w 21"/>
                <a:gd name="T29" fmla="*/ 4 h 28"/>
                <a:gd name="T30" fmla="*/ 13 w 21"/>
                <a:gd name="T31" fmla="*/ 4 h 28"/>
                <a:gd name="T32" fmla="*/ 10 w 21"/>
                <a:gd name="T33" fmla="*/ 9 h 28"/>
                <a:gd name="T34" fmla="*/ 5 w 21"/>
                <a:gd name="T35" fmla="*/ 17 h 28"/>
                <a:gd name="T36" fmla="*/ 5 w 21"/>
                <a:gd name="T37" fmla="*/ 17 h 28"/>
                <a:gd name="T38" fmla="*/ 13 w 21"/>
                <a:gd name="T39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" h="28">
                  <a:moveTo>
                    <a:pt x="13" y="28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8"/>
                    <a:pt x="18" y="28"/>
                    <a:pt x="18" y="28"/>
                  </a:cubicBezTo>
                  <a:lnTo>
                    <a:pt x="13" y="28"/>
                  </a:lnTo>
                  <a:close/>
                  <a:moveTo>
                    <a:pt x="13" y="17"/>
                  </a:move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6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6"/>
                    <a:pt x="11" y="7"/>
                    <a:pt x="10" y="9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13" y="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2" name="Freeform 2698"/>
            <p:cNvSpPr>
              <a:spLocks/>
            </p:cNvSpPr>
            <p:nvPr/>
          </p:nvSpPr>
          <p:spPr bwMode="auto">
            <a:xfrm>
              <a:off x="4716463" y="2216151"/>
              <a:ext cx="90488" cy="141288"/>
            </a:xfrm>
            <a:custGeom>
              <a:avLst/>
              <a:gdLst>
                <a:gd name="T0" fmla="*/ 17 w 18"/>
                <a:gd name="T1" fmla="*/ 4 h 28"/>
                <a:gd name="T2" fmla="*/ 7 w 18"/>
                <a:gd name="T3" fmla="*/ 4 h 28"/>
                <a:gd name="T4" fmla="*/ 6 w 18"/>
                <a:gd name="T5" fmla="*/ 10 h 28"/>
                <a:gd name="T6" fmla="*/ 8 w 18"/>
                <a:gd name="T7" fmla="*/ 10 h 28"/>
                <a:gd name="T8" fmla="*/ 15 w 18"/>
                <a:gd name="T9" fmla="*/ 11 h 28"/>
                <a:gd name="T10" fmla="*/ 18 w 18"/>
                <a:gd name="T11" fmla="*/ 19 h 28"/>
                <a:gd name="T12" fmla="*/ 7 w 18"/>
                <a:gd name="T13" fmla="*/ 28 h 28"/>
                <a:gd name="T14" fmla="*/ 0 w 18"/>
                <a:gd name="T15" fmla="*/ 27 h 28"/>
                <a:gd name="T16" fmla="*/ 1 w 18"/>
                <a:gd name="T17" fmla="*/ 23 h 28"/>
                <a:gd name="T18" fmla="*/ 7 w 18"/>
                <a:gd name="T19" fmla="*/ 24 h 28"/>
                <a:gd name="T20" fmla="*/ 13 w 18"/>
                <a:gd name="T21" fmla="*/ 19 h 28"/>
                <a:gd name="T22" fmla="*/ 5 w 18"/>
                <a:gd name="T23" fmla="*/ 14 h 28"/>
                <a:gd name="T24" fmla="*/ 1 w 18"/>
                <a:gd name="T25" fmla="*/ 14 h 28"/>
                <a:gd name="T26" fmla="*/ 3 w 18"/>
                <a:gd name="T27" fmla="*/ 0 h 28"/>
                <a:gd name="T28" fmla="*/ 17 w 18"/>
                <a:gd name="T29" fmla="*/ 0 h 28"/>
                <a:gd name="T30" fmla="*/ 17 w 18"/>
                <a:gd name="T31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28">
                  <a:moveTo>
                    <a:pt x="17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7" y="10"/>
                    <a:pt x="8" y="10"/>
                  </a:cubicBezTo>
                  <a:cubicBezTo>
                    <a:pt x="10" y="10"/>
                    <a:pt x="13" y="10"/>
                    <a:pt x="15" y="11"/>
                  </a:cubicBezTo>
                  <a:cubicBezTo>
                    <a:pt x="17" y="13"/>
                    <a:pt x="18" y="15"/>
                    <a:pt x="18" y="19"/>
                  </a:cubicBezTo>
                  <a:cubicBezTo>
                    <a:pt x="18" y="24"/>
                    <a:pt x="14" y="28"/>
                    <a:pt x="7" y="28"/>
                  </a:cubicBezTo>
                  <a:cubicBezTo>
                    <a:pt x="4" y="28"/>
                    <a:pt x="1" y="27"/>
                    <a:pt x="0" y="27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3"/>
                    <a:pt x="4" y="24"/>
                    <a:pt x="7" y="24"/>
                  </a:cubicBezTo>
                  <a:cubicBezTo>
                    <a:pt x="10" y="24"/>
                    <a:pt x="13" y="22"/>
                    <a:pt x="13" y="19"/>
                  </a:cubicBezTo>
                  <a:cubicBezTo>
                    <a:pt x="13" y="16"/>
                    <a:pt x="11" y="14"/>
                    <a:pt x="5" y="14"/>
                  </a:cubicBezTo>
                  <a:cubicBezTo>
                    <a:pt x="3" y="14"/>
                    <a:pt x="2" y="14"/>
                    <a:pt x="1" y="14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17" y="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3" name="Freeform 2699"/>
            <p:cNvSpPr>
              <a:spLocks noEditPoints="1"/>
            </p:cNvSpPr>
            <p:nvPr/>
          </p:nvSpPr>
          <p:spPr bwMode="auto">
            <a:xfrm>
              <a:off x="5461000" y="2211388"/>
              <a:ext cx="100013" cy="146050"/>
            </a:xfrm>
            <a:custGeom>
              <a:avLst/>
              <a:gdLst>
                <a:gd name="T0" fmla="*/ 17 w 20"/>
                <a:gd name="T1" fmla="*/ 5 h 29"/>
                <a:gd name="T2" fmla="*/ 15 w 20"/>
                <a:gd name="T3" fmla="*/ 5 h 29"/>
                <a:gd name="T4" fmla="*/ 5 w 20"/>
                <a:gd name="T5" fmla="*/ 13 h 29"/>
                <a:gd name="T6" fmla="*/ 5 w 20"/>
                <a:gd name="T7" fmla="*/ 13 h 29"/>
                <a:gd name="T8" fmla="*/ 12 w 20"/>
                <a:gd name="T9" fmla="*/ 10 h 29"/>
                <a:gd name="T10" fmla="*/ 20 w 20"/>
                <a:gd name="T11" fmla="*/ 19 h 29"/>
                <a:gd name="T12" fmla="*/ 10 w 20"/>
                <a:gd name="T13" fmla="*/ 29 h 29"/>
                <a:gd name="T14" fmla="*/ 0 w 20"/>
                <a:gd name="T15" fmla="*/ 17 h 29"/>
                <a:gd name="T16" fmla="*/ 5 w 20"/>
                <a:gd name="T17" fmla="*/ 5 h 29"/>
                <a:gd name="T18" fmla="*/ 15 w 20"/>
                <a:gd name="T19" fmla="*/ 1 h 29"/>
                <a:gd name="T20" fmla="*/ 17 w 20"/>
                <a:gd name="T21" fmla="*/ 0 h 29"/>
                <a:gd name="T22" fmla="*/ 17 w 20"/>
                <a:gd name="T23" fmla="*/ 5 h 29"/>
                <a:gd name="T24" fmla="*/ 10 w 20"/>
                <a:gd name="T25" fmla="*/ 25 h 29"/>
                <a:gd name="T26" fmla="*/ 15 w 20"/>
                <a:gd name="T27" fmla="*/ 20 h 29"/>
                <a:gd name="T28" fmla="*/ 10 w 20"/>
                <a:gd name="T29" fmla="*/ 14 h 29"/>
                <a:gd name="T30" fmla="*/ 5 w 20"/>
                <a:gd name="T31" fmla="*/ 17 h 29"/>
                <a:gd name="T32" fmla="*/ 5 w 20"/>
                <a:gd name="T33" fmla="*/ 19 h 29"/>
                <a:gd name="T34" fmla="*/ 10 w 20"/>
                <a:gd name="T35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29">
                  <a:moveTo>
                    <a:pt x="17" y="5"/>
                  </a:moveTo>
                  <a:cubicBezTo>
                    <a:pt x="17" y="5"/>
                    <a:pt x="16" y="5"/>
                    <a:pt x="15" y="5"/>
                  </a:cubicBezTo>
                  <a:cubicBezTo>
                    <a:pt x="9" y="5"/>
                    <a:pt x="6" y="9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1"/>
                    <a:pt x="9" y="10"/>
                    <a:pt x="12" y="10"/>
                  </a:cubicBezTo>
                  <a:cubicBezTo>
                    <a:pt x="17" y="10"/>
                    <a:pt x="20" y="14"/>
                    <a:pt x="20" y="19"/>
                  </a:cubicBezTo>
                  <a:cubicBezTo>
                    <a:pt x="20" y="25"/>
                    <a:pt x="16" y="29"/>
                    <a:pt x="10" y="29"/>
                  </a:cubicBezTo>
                  <a:cubicBezTo>
                    <a:pt x="4" y="29"/>
                    <a:pt x="0" y="24"/>
                    <a:pt x="0" y="17"/>
                  </a:cubicBezTo>
                  <a:cubicBezTo>
                    <a:pt x="0" y="12"/>
                    <a:pt x="2" y="7"/>
                    <a:pt x="5" y="5"/>
                  </a:cubicBezTo>
                  <a:cubicBezTo>
                    <a:pt x="7" y="2"/>
                    <a:pt x="11" y="1"/>
                    <a:pt x="15" y="1"/>
                  </a:cubicBezTo>
                  <a:cubicBezTo>
                    <a:pt x="16" y="0"/>
                    <a:pt x="17" y="0"/>
                    <a:pt x="17" y="0"/>
                  </a:cubicBezTo>
                  <a:lnTo>
                    <a:pt x="17" y="5"/>
                  </a:lnTo>
                  <a:close/>
                  <a:moveTo>
                    <a:pt x="10" y="25"/>
                  </a:moveTo>
                  <a:cubicBezTo>
                    <a:pt x="13" y="25"/>
                    <a:pt x="15" y="23"/>
                    <a:pt x="15" y="20"/>
                  </a:cubicBezTo>
                  <a:cubicBezTo>
                    <a:pt x="15" y="16"/>
                    <a:pt x="13" y="14"/>
                    <a:pt x="10" y="14"/>
                  </a:cubicBezTo>
                  <a:cubicBezTo>
                    <a:pt x="8" y="14"/>
                    <a:pt x="6" y="15"/>
                    <a:pt x="5" y="17"/>
                  </a:cubicBezTo>
                  <a:cubicBezTo>
                    <a:pt x="5" y="17"/>
                    <a:pt x="5" y="18"/>
                    <a:pt x="5" y="19"/>
                  </a:cubicBezTo>
                  <a:cubicBezTo>
                    <a:pt x="5" y="22"/>
                    <a:pt x="7" y="25"/>
                    <a:pt x="10" y="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4" name="Freeform 2700"/>
            <p:cNvSpPr>
              <a:spLocks/>
            </p:cNvSpPr>
            <p:nvPr/>
          </p:nvSpPr>
          <p:spPr bwMode="auto">
            <a:xfrm>
              <a:off x="6210300" y="2216151"/>
              <a:ext cx="95250" cy="141288"/>
            </a:xfrm>
            <a:custGeom>
              <a:avLst/>
              <a:gdLst>
                <a:gd name="T0" fmla="*/ 60 w 60"/>
                <a:gd name="T1" fmla="*/ 0 h 89"/>
                <a:gd name="T2" fmla="*/ 60 w 60"/>
                <a:gd name="T3" fmla="*/ 10 h 89"/>
                <a:gd name="T4" fmla="*/ 22 w 60"/>
                <a:gd name="T5" fmla="*/ 89 h 89"/>
                <a:gd name="T6" fmla="*/ 7 w 60"/>
                <a:gd name="T7" fmla="*/ 89 h 89"/>
                <a:gd name="T8" fmla="*/ 44 w 60"/>
                <a:gd name="T9" fmla="*/ 13 h 89"/>
                <a:gd name="T10" fmla="*/ 44 w 60"/>
                <a:gd name="T11" fmla="*/ 13 h 89"/>
                <a:gd name="T12" fmla="*/ 0 w 60"/>
                <a:gd name="T13" fmla="*/ 13 h 89"/>
                <a:gd name="T14" fmla="*/ 0 w 60"/>
                <a:gd name="T15" fmla="*/ 0 h 89"/>
                <a:gd name="T16" fmla="*/ 60 w 60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89">
                  <a:moveTo>
                    <a:pt x="60" y="0"/>
                  </a:moveTo>
                  <a:lnTo>
                    <a:pt x="60" y="10"/>
                  </a:lnTo>
                  <a:lnTo>
                    <a:pt x="22" y="89"/>
                  </a:lnTo>
                  <a:lnTo>
                    <a:pt x="7" y="89"/>
                  </a:lnTo>
                  <a:lnTo>
                    <a:pt x="44" y="13"/>
                  </a:lnTo>
                  <a:lnTo>
                    <a:pt x="44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5" name="Freeform 2701"/>
            <p:cNvSpPr>
              <a:spLocks noEditPoints="1"/>
            </p:cNvSpPr>
            <p:nvPr/>
          </p:nvSpPr>
          <p:spPr bwMode="auto">
            <a:xfrm>
              <a:off x="6961188" y="2211388"/>
              <a:ext cx="104775" cy="146050"/>
            </a:xfrm>
            <a:custGeom>
              <a:avLst/>
              <a:gdLst>
                <a:gd name="T0" fmla="*/ 6 w 21"/>
                <a:gd name="T1" fmla="*/ 14 h 29"/>
                <a:gd name="T2" fmla="*/ 1 w 21"/>
                <a:gd name="T3" fmla="*/ 8 h 29"/>
                <a:gd name="T4" fmla="*/ 11 w 21"/>
                <a:gd name="T5" fmla="*/ 0 h 29"/>
                <a:gd name="T6" fmla="*/ 20 w 21"/>
                <a:gd name="T7" fmla="*/ 7 h 29"/>
                <a:gd name="T8" fmla="*/ 15 w 21"/>
                <a:gd name="T9" fmla="*/ 14 h 29"/>
                <a:gd name="T10" fmla="*/ 15 w 21"/>
                <a:gd name="T11" fmla="*/ 14 h 29"/>
                <a:gd name="T12" fmla="*/ 21 w 21"/>
                <a:gd name="T13" fmla="*/ 21 h 29"/>
                <a:gd name="T14" fmla="*/ 10 w 21"/>
                <a:gd name="T15" fmla="*/ 29 h 29"/>
                <a:gd name="T16" fmla="*/ 0 w 21"/>
                <a:gd name="T17" fmla="*/ 22 h 29"/>
                <a:gd name="T18" fmla="*/ 6 w 21"/>
                <a:gd name="T19" fmla="*/ 14 h 29"/>
                <a:gd name="T20" fmla="*/ 15 w 21"/>
                <a:gd name="T21" fmla="*/ 21 h 29"/>
                <a:gd name="T22" fmla="*/ 10 w 21"/>
                <a:gd name="T23" fmla="*/ 16 h 29"/>
                <a:gd name="T24" fmla="*/ 6 w 21"/>
                <a:gd name="T25" fmla="*/ 21 h 29"/>
                <a:gd name="T26" fmla="*/ 11 w 21"/>
                <a:gd name="T27" fmla="*/ 26 h 29"/>
                <a:gd name="T28" fmla="*/ 15 w 21"/>
                <a:gd name="T29" fmla="*/ 21 h 29"/>
                <a:gd name="T30" fmla="*/ 6 w 21"/>
                <a:gd name="T31" fmla="*/ 8 h 29"/>
                <a:gd name="T32" fmla="*/ 11 w 21"/>
                <a:gd name="T33" fmla="*/ 12 h 29"/>
                <a:gd name="T34" fmla="*/ 14 w 21"/>
                <a:gd name="T35" fmla="*/ 8 h 29"/>
                <a:gd name="T36" fmla="*/ 10 w 21"/>
                <a:gd name="T37" fmla="*/ 4 h 29"/>
                <a:gd name="T38" fmla="*/ 6 w 21"/>
                <a:gd name="T39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" h="29">
                  <a:moveTo>
                    <a:pt x="6" y="14"/>
                  </a:moveTo>
                  <a:cubicBezTo>
                    <a:pt x="3" y="13"/>
                    <a:pt x="1" y="10"/>
                    <a:pt x="1" y="8"/>
                  </a:cubicBezTo>
                  <a:cubicBezTo>
                    <a:pt x="1" y="3"/>
                    <a:pt x="5" y="0"/>
                    <a:pt x="11" y="0"/>
                  </a:cubicBezTo>
                  <a:cubicBezTo>
                    <a:pt x="17" y="0"/>
                    <a:pt x="20" y="4"/>
                    <a:pt x="20" y="7"/>
                  </a:cubicBezTo>
                  <a:cubicBezTo>
                    <a:pt x="20" y="10"/>
                    <a:pt x="18" y="12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15"/>
                    <a:pt x="21" y="17"/>
                    <a:pt x="21" y="21"/>
                  </a:cubicBezTo>
                  <a:cubicBezTo>
                    <a:pt x="21" y="26"/>
                    <a:pt x="16" y="29"/>
                    <a:pt x="10" y="29"/>
                  </a:cubicBezTo>
                  <a:cubicBezTo>
                    <a:pt x="4" y="29"/>
                    <a:pt x="0" y="26"/>
                    <a:pt x="0" y="22"/>
                  </a:cubicBezTo>
                  <a:cubicBezTo>
                    <a:pt x="0" y="18"/>
                    <a:pt x="2" y="16"/>
                    <a:pt x="6" y="14"/>
                  </a:cubicBezTo>
                  <a:close/>
                  <a:moveTo>
                    <a:pt x="15" y="21"/>
                  </a:moveTo>
                  <a:cubicBezTo>
                    <a:pt x="15" y="19"/>
                    <a:pt x="13" y="17"/>
                    <a:pt x="10" y="16"/>
                  </a:cubicBezTo>
                  <a:cubicBezTo>
                    <a:pt x="7" y="17"/>
                    <a:pt x="6" y="19"/>
                    <a:pt x="6" y="21"/>
                  </a:cubicBezTo>
                  <a:cubicBezTo>
                    <a:pt x="6" y="23"/>
                    <a:pt x="8" y="26"/>
                    <a:pt x="11" y="26"/>
                  </a:cubicBezTo>
                  <a:cubicBezTo>
                    <a:pt x="13" y="26"/>
                    <a:pt x="15" y="24"/>
                    <a:pt x="15" y="21"/>
                  </a:cubicBezTo>
                  <a:close/>
                  <a:moveTo>
                    <a:pt x="6" y="8"/>
                  </a:moveTo>
                  <a:cubicBezTo>
                    <a:pt x="6" y="10"/>
                    <a:pt x="8" y="11"/>
                    <a:pt x="11" y="12"/>
                  </a:cubicBezTo>
                  <a:cubicBezTo>
                    <a:pt x="13" y="12"/>
                    <a:pt x="14" y="10"/>
                    <a:pt x="14" y="8"/>
                  </a:cubicBezTo>
                  <a:cubicBezTo>
                    <a:pt x="14" y="6"/>
                    <a:pt x="13" y="4"/>
                    <a:pt x="10" y="4"/>
                  </a:cubicBezTo>
                  <a:cubicBezTo>
                    <a:pt x="8" y="4"/>
                    <a:pt x="6" y="6"/>
                    <a:pt x="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6" name="Freeform 2702"/>
            <p:cNvSpPr>
              <a:spLocks noEditPoints="1"/>
            </p:cNvSpPr>
            <p:nvPr/>
          </p:nvSpPr>
          <p:spPr bwMode="auto">
            <a:xfrm>
              <a:off x="7715250" y="2211388"/>
              <a:ext cx="100013" cy="146050"/>
            </a:xfrm>
            <a:custGeom>
              <a:avLst/>
              <a:gdLst>
                <a:gd name="T0" fmla="*/ 3 w 20"/>
                <a:gd name="T1" fmla="*/ 25 h 29"/>
                <a:gd name="T2" fmla="*/ 6 w 20"/>
                <a:gd name="T3" fmla="*/ 25 h 29"/>
                <a:gd name="T4" fmla="*/ 11 w 20"/>
                <a:gd name="T5" fmla="*/ 23 h 29"/>
                <a:gd name="T6" fmla="*/ 15 w 20"/>
                <a:gd name="T7" fmla="*/ 17 h 29"/>
                <a:gd name="T8" fmla="*/ 15 w 20"/>
                <a:gd name="T9" fmla="*/ 17 h 29"/>
                <a:gd name="T10" fmla="*/ 9 w 20"/>
                <a:gd name="T11" fmla="*/ 19 h 29"/>
                <a:gd name="T12" fmla="*/ 0 w 20"/>
                <a:gd name="T13" fmla="*/ 10 h 29"/>
                <a:gd name="T14" fmla="*/ 10 w 20"/>
                <a:gd name="T15" fmla="*/ 0 h 29"/>
                <a:gd name="T16" fmla="*/ 20 w 20"/>
                <a:gd name="T17" fmla="*/ 12 h 29"/>
                <a:gd name="T18" fmla="*/ 15 w 20"/>
                <a:gd name="T19" fmla="*/ 25 h 29"/>
                <a:gd name="T20" fmla="*/ 6 w 20"/>
                <a:gd name="T21" fmla="*/ 29 h 29"/>
                <a:gd name="T22" fmla="*/ 3 w 20"/>
                <a:gd name="T23" fmla="*/ 29 h 29"/>
                <a:gd name="T24" fmla="*/ 3 w 20"/>
                <a:gd name="T25" fmla="*/ 25 h 29"/>
                <a:gd name="T26" fmla="*/ 10 w 20"/>
                <a:gd name="T27" fmla="*/ 4 h 29"/>
                <a:gd name="T28" fmla="*/ 5 w 20"/>
                <a:gd name="T29" fmla="*/ 10 h 29"/>
                <a:gd name="T30" fmla="*/ 10 w 20"/>
                <a:gd name="T31" fmla="*/ 15 h 29"/>
                <a:gd name="T32" fmla="*/ 15 w 20"/>
                <a:gd name="T33" fmla="*/ 13 h 29"/>
                <a:gd name="T34" fmla="*/ 15 w 20"/>
                <a:gd name="T35" fmla="*/ 11 h 29"/>
                <a:gd name="T36" fmla="*/ 10 w 20"/>
                <a:gd name="T37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9">
                  <a:moveTo>
                    <a:pt x="3" y="25"/>
                  </a:moveTo>
                  <a:cubicBezTo>
                    <a:pt x="3" y="25"/>
                    <a:pt x="4" y="25"/>
                    <a:pt x="6" y="25"/>
                  </a:cubicBezTo>
                  <a:cubicBezTo>
                    <a:pt x="8" y="25"/>
                    <a:pt x="10" y="24"/>
                    <a:pt x="11" y="23"/>
                  </a:cubicBezTo>
                  <a:cubicBezTo>
                    <a:pt x="13" y="21"/>
                    <a:pt x="14" y="19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3" y="18"/>
                    <a:pt x="11" y="19"/>
                    <a:pt x="9" y="19"/>
                  </a:cubicBezTo>
                  <a:cubicBezTo>
                    <a:pt x="4" y="19"/>
                    <a:pt x="0" y="16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17" y="0"/>
                    <a:pt x="20" y="5"/>
                    <a:pt x="20" y="12"/>
                  </a:cubicBezTo>
                  <a:cubicBezTo>
                    <a:pt x="20" y="18"/>
                    <a:pt x="18" y="23"/>
                    <a:pt x="15" y="25"/>
                  </a:cubicBezTo>
                  <a:cubicBezTo>
                    <a:pt x="13" y="28"/>
                    <a:pt x="10" y="29"/>
                    <a:pt x="6" y="29"/>
                  </a:cubicBezTo>
                  <a:cubicBezTo>
                    <a:pt x="5" y="29"/>
                    <a:pt x="3" y="29"/>
                    <a:pt x="3" y="29"/>
                  </a:cubicBezTo>
                  <a:lnTo>
                    <a:pt x="3" y="25"/>
                  </a:lnTo>
                  <a:close/>
                  <a:moveTo>
                    <a:pt x="10" y="4"/>
                  </a:moveTo>
                  <a:cubicBezTo>
                    <a:pt x="7" y="4"/>
                    <a:pt x="5" y="7"/>
                    <a:pt x="5" y="10"/>
                  </a:cubicBezTo>
                  <a:cubicBezTo>
                    <a:pt x="5" y="13"/>
                    <a:pt x="7" y="15"/>
                    <a:pt x="10" y="15"/>
                  </a:cubicBezTo>
                  <a:cubicBezTo>
                    <a:pt x="12" y="15"/>
                    <a:pt x="14" y="14"/>
                    <a:pt x="15" y="13"/>
                  </a:cubicBezTo>
                  <a:cubicBezTo>
                    <a:pt x="15" y="12"/>
                    <a:pt x="15" y="12"/>
                    <a:pt x="15" y="11"/>
                  </a:cubicBezTo>
                  <a:cubicBezTo>
                    <a:pt x="15" y="8"/>
                    <a:pt x="13" y="4"/>
                    <a:pt x="1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7" name="Freeform 2703"/>
            <p:cNvSpPr>
              <a:spLocks noEditPoints="1"/>
            </p:cNvSpPr>
            <p:nvPr/>
          </p:nvSpPr>
          <p:spPr bwMode="auto">
            <a:xfrm>
              <a:off x="8464550" y="2211388"/>
              <a:ext cx="100013" cy="146050"/>
            </a:xfrm>
            <a:custGeom>
              <a:avLst/>
              <a:gdLst>
                <a:gd name="T0" fmla="*/ 20 w 20"/>
                <a:gd name="T1" fmla="*/ 15 h 29"/>
                <a:gd name="T2" fmla="*/ 10 w 20"/>
                <a:gd name="T3" fmla="*/ 29 h 29"/>
                <a:gd name="T4" fmla="*/ 0 w 20"/>
                <a:gd name="T5" fmla="*/ 15 h 29"/>
                <a:gd name="T6" fmla="*/ 10 w 20"/>
                <a:gd name="T7" fmla="*/ 0 h 29"/>
                <a:gd name="T8" fmla="*/ 20 w 20"/>
                <a:gd name="T9" fmla="*/ 15 h 29"/>
                <a:gd name="T10" fmla="*/ 5 w 20"/>
                <a:gd name="T11" fmla="*/ 15 h 29"/>
                <a:gd name="T12" fmla="*/ 10 w 20"/>
                <a:gd name="T13" fmla="*/ 25 h 29"/>
                <a:gd name="T14" fmla="*/ 15 w 20"/>
                <a:gd name="T15" fmla="*/ 15 h 29"/>
                <a:gd name="T16" fmla="*/ 10 w 20"/>
                <a:gd name="T17" fmla="*/ 4 h 29"/>
                <a:gd name="T18" fmla="*/ 5 w 20"/>
                <a:gd name="T19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9">
                  <a:moveTo>
                    <a:pt x="20" y="15"/>
                  </a:moveTo>
                  <a:cubicBezTo>
                    <a:pt x="20" y="24"/>
                    <a:pt x="16" y="29"/>
                    <a:pt x="10" y="29"/>
                  </a:cubicBezTo>
                  <a:cubicBezTo>
                    <a:pt x="3" y="29"/>
                    <a:pt x="0" y="23"/>
                    <a:pt x="0" y="15"/>
                  </a:cubicBezTo>
                  <a:cubicBezTo>
                    <a:pt x="0" y="6"/>
                    <a:pt x="4" y="0"/>
                    <a:pt x="10" y="0"/>
                  </a:cubicBezTo>
                  <a:cubicBezTo>
                    <a:pt x="17" y="0"/>
                    <a:pt x="20" y="6"/>
                    <a:pt x="20" y="15"/>
                  </a:cubicBezTo>
                  <a:close/>
                  <a:moveTo>
                    <a:pt x="5" y="15"/>
                  </a:moveTo>
                  <a:cubicBezTo>
                    <a:pt x="5" y="22"/>
                    <a:pt x="7" y="25"/>
                    <a:pt x="10" y="25"/>
                  </a:cubicBezTo>
                  <a:cubicBezTo>
                    <a:pt x="13" y="25"/>
                    <a:pt x="15" y="21"/>
                    <a:pt x="15" y="15"/>
                  </a:cubicBezTo>
                  <a:cubicBezTo>
                    <a:pt x="15" y="8"/>
                    <a:pt x="13" y="4"/>
                    <a:pt x="10" y="4"/>
                  </a:cubicBezTo>
                  <a:cubicBezTo>
                    <a:pt x="7" y="4"/>
                    <a:pt x="5" y="8"/>
                    <a:pt x="5" y="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8" name="Freeform 2704"/>
            <p:cNvSpPr>
              <a:spLocks noEditPoints="1"/>
            </p:cNvSpPr>
            <p:nvPr/>
          </p:nvSpPr>
          <p:spPr bwMode="auto">
            <a:xfrm>
              <a:off x="2262188" y="3533776"/>
              <a:ext cx="125413" cy="146050"/>
            </a:xfrm>
            <a:custGeom>
              <a:avLst/>
              <a:gdLst>
                <a:gd name="T0" fmla="*/ 8 w 25"/>
                <a:gd name="T1" fmla="*/ 21 h 29"/>
                <a:gd name="T2" fmla="*/ 5 w 25"/>
                <a:gd name="T3" fmla="*/ 29 h 29"/>
                <a:gd name="T4" fmla="*/ 0 w 25"/>
                <a:gd name="T5" fmla="*/ 29 h 29"/>
                <a:gd name="T6" fmla="*/ 9 w 25"/>
                <a:gd name="T7" fmla="*/ 0 h 29"/>
                <a:gd name="T8" fmla="*/ 16 w 25"/>
                <a:gd name="T9" fmla="*/ 0 h 29"/>
                <a:gd name="T10" fmla="*/ 25 w 25"/>
                <a:gd name="T11" fmla="*/ 29 h 29"/>
                <a:gd name="T12" fmla="*/ 20 w 25"/>
                <a:gd name="T13" fmla="*/ 29 h 29"/>
                <a:gd name="T14" fmla="*/ 17 w 25"/>
                <a:gd name="T15" fmla="*/ 21 h 29"/>
                <a:gd name="T16" fmla="*/ 8 w 25"/>
                <a:gd name="T17" fmla="*/ 21 h 29"/>
                <a:gd name="T18" fmla="*/ 16 w 25"/>
                <a:gd name="T19" fmla="*/ 17 h 29"/>
                <a:gd name="T20" fmla="*/ 14 w 25"/>
                <a:gd name="T21" fmla="*/ 10 h 29"/>
                <a:gd name="T22" fmla="*/ 12 w 25"/>
                <a:gd name="T23" fmla="*/ 4 h 29"/>
                <a:gd name="T24" fmla="*/ 12 w 25"/>
                <a:gd name="T25" fmla="*/ 4 h 29"/>
                <a:gd name="T26" fmla="*/ 11 w 25"/>
                <a:gd name="T27" fmla="*/ 10 h 29"/>
                <a:gd name="T28" fmla="*/ 9 w 25"/>
                <a:gd name="T29" fmla="*/ 17 h 29"/>
                <a:gd name="T30" fmla="*/ 16 w 25"/>
                <a:gd name="T31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" h="29">
                  <a:moveTo>
                    <a:pt x="8" y="21"/>
                  </a:moveTo>
                  <a:cubicBezTo>
                    <a:pt x="5" y="29"/>
                    <a:pt x="5" y="29"/>
                    <a:pt x="5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7" y="21"/>
                    <a:pt x="17" y="21"/>
                    <a:pt x="17" y="21"/>
                  </a:cubicBezTo>
                  <a:lnTo>
                    <a:pt x="8" y="21"/>
                  </a:lnTo>
                  <a:close/>
                  <a:moveTo>
                    <a:pt x="16" y="17"/>
                  </a:moveTo>
                  <a:cubicBezTo>
                    <a:pt x="14" y="10"/>
                    <a:pt x="14" y="10"/>
                    <a:pt x="14" y="10"/>
                  </a:cubicBezTo>
                  <a:cubicBezTo>
                    <a:pt x="13" y="8"/>
                    <a:pt x="13" y="6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6"/>
                    <a:pt x="12" y="8"/>
                    <a:pt x="11" y="10"/>
                  </a:cubicBezTo>
                  <a:cubicBezTo>
                    <a:pt x="9" y="17"/>
                    <a:pt x="9" y="17"/>
                    <a:pt x="9" y="17"/>
                  </a:cubicBezTo>
                  <a:lnTo>
                    <a:pt x="16" y="17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29" name="Freeform 2705"/>
            <p:cNvSpPr>
              <a:spLocks/>
            </p:cNvSpPr>
            <p:nvPr/>
          </p:nvSpPr>
          <p:spPr bwMode="auto">
            <a:xfrm>
              <a:off x="2643188" y="4265613"/>
              <a:ext cx="104775" cy="146050"/>
            </a:xfrm>
            <a:custGeom>
              <a:avLst/>
              <a:gdLst>
                <a:gd name="T0" fmla="*/ 0 w 66"/>
                <a:gd name="T1" fmla="*/ 82 h 92"/>
                <a:gd name="T2" fmla="*/ 44 w 66"/>
                <a:gd name="T3" fmla="*/ 13 h 92"/>
                <a:gd name="T4" fmla="*/ 44 w 66"/>
                <a:gd name="T5" fmla="*/ 13 h 92"/>
                <a:gd name="T6" fmla="*/ 3 w 66"/>
                <a:gd name="T7" fmla="*/ 13 h 92"/>
                <a:gd name="T8" fmla="*/ 3 w 66"/>
                <a:gd name="T9" fmla="*/ 0 h 92"/>
                <a:gd name="T10" fmla="*/ 66 w 66"/>
                <a:gd name="T11" fmla="*/ 0 h 92"/>
                <a:gd name="T12" fmla="*/ 66 w 66"/>
                <a:gd name="T13" fmla="*/ 10 h 92"/>
                <a:gd name="T14" fmla="*/ 22 w 66"/>
                <a:gd name="T15" fmla="*/ 76 h 92"/>
                <a:gd name="T16" fmla="*/ 22 w 66"/>
                <a:gd name="T17" fmla="*/ 76 h 92"/>
                <a:gd name="T18" fmla="*/ 66 w 66"/>
                <a:gd name="T19" fmla="*/ 76 h 92"/>
                <a:gd name="T20" fmla="*/ 66 w 66"/>
                <a:gd name="T21" fmla="*/ 92 h 92"/>
                <a:gd name="T22" fmla="*/ 0 w 66"/>
                <a:gd name="T23" fmla="*/ 92 h 92"/>
                <a:gd name="T24" fmla="*/ 0 w 66"/>
                <a:gd name="T25" fmla="*/ 8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92">
                  <a:moveTo>
                    <a:pt x="0" y="82"/>
                  </a:moveTo>
                  <a:lnTo>
                    <a:pt x="44" y="13"/>
                  </a:lnTo>
                  <a:lnTo>
                    <a:pt x="44" y="13"/>
                  </a:lnTo>
                  <a:lnTo>
                    <a:pt x="3" y="13"/>
                  </a:lnTo>
                  <a:lnTo>
                    <a:pt x="3" y="0"/>
                  </a:lnTo>
                  <a:lnTo>
                    <a:pt x="66" y="0"/>
                  </a:lnTo>
                  <a:lnTo>
                    <a:pt x="66" y="10"/>
                  </a:lnTo>
                  <a:lnTo>
                    <a:pt x="22" y="76"/>
                  </a:lnTo>
                  <a:lnTo>
                    <a:pt x="22" y="76"/>
                  </a:lnTo>
                  <a:lnTo>
                    <a:pt x="66" y="76"/>
                  </a:lnTo>
                  <a:lnTo>
                    <a:pt x="66" y="92"/>
                  </a:lnTo>
                  <a:lnTo>
                    <a:pt x="0" y="92"/>
                  </a:lnTo>
                  <a:lnTo>
                    <a:pt x="0" y="82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0" name="Freeform 2706"/>
            <p:cNvSpPr>
              <a:spLocks/>
            </p:cNvSpPr>
            <p:nvPr/>
          </p:nvSpPr>
          <p:spPr bwMode="auto">
            <a:xfrm>
              <a:off x="3387725" y="4265613"/>
              <a:ext cx="119063" cy="146050"/>
            </a:xfrm>
            <a:custGeom>
              <a:avLst/>
              <a:gdLst>
                <a:gd name="T0" fmla="*/ 18 w 24"/>
                <a:gd name="T1" fmla="*/ 29 h 29"/>
                <a:gd name="T2" fmla="*/ 14 w 24"/>
                <a:gd name="T3" fmla="*/ 23 h 29"/>
                <a:gd name="T4" fmla="*/ 12 w 24"/>
                <a:gd name="T5" fmla="*/ 17 h 29"/>
                <a:gd name="T6" fmla="*/ 11 w 24"/>
                <a:gd name="T7" fmla="*/ 17 h 29"/>
                <a:gd name="T8" fmla="*/ 9 w 24"/>
                <a:gd name="T9" fmla="*/ 23 h 29"/>
                <a:gd name="T10" fmla="*/ 6 w 24"/>
                <a:gd name="T11" fmla="*/ 29 h 29"/>
                <a:gd name="T12" fmla="*/ 0 w 24"/>
                <a:gd name="T13" fmla="*/ 29 h 29"/>
                <a:gd name="T14" fmla="*/ 8 w 24"/>
                <a:gd name="T15" fmla="*/ 14 h 29"/>
                <a:gd name="T16" fmla="*/ 0 w 24"/>
                <a:gd name="T17" fmla="*/ 0 h 29"/>
                <a:gd name="T18" fmla="*/ 6 w 24"/>
                <a:gd name="T19" fmla="*/ 0 h 29"/>
                <a:gd name="T20" fmla="*/ 9 w 24"/>
                <a:gd name="T21" fmla="*/ 6 h 29"/>
                <a:gd name="T22" fmla="*/ 12 w 24"/>
                <a:gd name="T23" fmla="*/ 11 h 29"/>
                <a:gd name="T24" fmla="*/ 12 w 24"/>
                <a:gd name="T25" fmla="*/ 11 h 29"/>
                <a:gd name="T26" fmla="*/ 14 w 24"/>
                <a:gd name="T27" fmla="*/ 6 h 29"/>
                <a:gd name="T28" fmla="*/ 17 w 24"/>
                <a:gd name="T29" fmla="*/ 0 h 29"/>
                <a:gd name="T30" fmla="*/ 23 w 24"/>
                <a:gd name="T31" fmla="*/ 0 h 29"/>
                <a:gd name="T32" fmla="*/ 15 w 24"/>
                <a:gd name="T33" fmla="*/ 14 h 29"/>
                <a:gd name="T34" fmla="*/ 24 w 24"/>
                <a:gd name="T35" fmla="*/ 29 h 29"/>
                <a:gd name="T36" fmla="*/ 18 w 24"/>
                <a:gd name="T3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29">
                  <a:moveTo>
                    <a:pt x="18" y="29"/>
                  </a:moveTo>
                  <a:cubicBezTo>
                    <a:pt x="14" y="23"/>
                    <a:pt x="14" y="23"/>
                    <a:pt x="14" y="23"/>
                  </a:cubicBezTo>
                  <a:cubicBezTo>
                    <a:pt x="13" y="21"/>
                    <a:pt x="12" y="19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9"/>
                    <a:pt x="10" y="21"/>
                    <a:pt x="9" y="23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7"/>
                    <a:pt x="11" y="9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7"/>
                    <a:pt x="14" y="6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24" y="29"/>
                    <a:pt x="24" y="29"/>
                    <a:pt x="24" y="29"/>
                  </a:cubicBezTo>
                  <a:lnTo>
                    <a:pt x="18" y="29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1" name="Freeform 2707"/>
            <p:cNvSpPr>
              <a:spLocks/>
            </p:cNvSpPr>
            <p:nvPr/>
          </p:nvSpPr>
          <p:spPr bwMode="auto">
            <a:xfrm>
              <a:off x="4137025" y="4260851"/>
              <a:ext cx="114300" cy="150813"/>
            </a:xfrm>
            <a:custGeom>
              <a:avLst/>
              <a:gdLst>
                <a:gd name="T0" fmla="*/ 23 w 23"/>
                <a:gd name="T1" fmla="*/ 29 h 30"/>
                <a:gd name="T2" fmla="*/ 15 w 23"/>
                <a:gd name="T3" fmla="*/ 30 h 30"/>
                <a:gd name="T4" fmla="*/ 0 w 23"/>
                <a:gd name="T5" fmla="*/ 16 h 30"/>
                <a:gd name="T6" fmla="*/ 16 w 23"/>
                <a:gd name="T7" fmla="*/ 0 h 30"/>
                <a:gd name="T8" fmla="*/ 23 w 23"/>
                <a:gd name="T9" fmla="*/ 2 h 30"/>
                <a:gd name="T10" fmla="*/ 22 w 23"/>
                <a:gd name="T11" fmla="*/ 6 h 30"/>
                <a:gd name="T12" fmla="*/ 16 w 23"/>
                <a:gd name="T13" fmla="*/ 5 h 30"/>
                <a:gd name="T14" fmla="*/ 6 w 23"/>
                <a:gd name="T15" fmla="*/ 15 h 30"/>
                <a:gd name="T16" fmla="*/ 16 w 23"/>
                <a:gd name="T17" fmla="*/ 26 h 30"/>
                <a:gd name="T18" fmla="*/ 22 w 23"/>
                <a:gd name="T19" fmla="*/ 25 h 30"/>
                <a:gd name="T20" fmla="*/ 23 w 23"/>
                <a:gd name="T21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30">
                  <a:moveTo>
                    <a:pt x="23" y="29"/>
                  </a:moveTo>
                  <a:cubicBezTo>
                    <a:pt x="21" y="30"/>
                    <a:pt x="19" y="30"/>
                    <a:pt x="15" y="30"/>
                  </a:cubicBezTo>
                  <a:cubicBezTo>
                    <a:pt x="6" y="30"/>
                    <a:pt x="0" y="24"/>
                    <a:pt x="0" y="16"/>
                  </a:cubicBezTo>
                  <a:cubicBezTo>
                    <a:pt x="0" y="6"/>
                    <a:pt x="7" y="0"/>
                    <a:pt x="16" y="0"/>
                  </a:cubicBezTo>
                  <a:cubicBezTo>
                    <a:pt x="19" y="0"/>
                    <a:pt x="22" y="1"/>
                    <a:pt x="23" y="2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0" y="5"/>
                    <a:pt x="19" y="5"/>
                    <a:pt x="16" y="5"/>
                  </a:cubicBezTo>
                  <a:cubicBezTo>
                    <a:pt x="10" y="5"/>
                    <a:pt x="6" y="8"/>
                    <a:pt x="6" y="15"/>
                  </a:cubicBezTo>
                  <a:cubicBezTo>
                    <a:pt x="6" y="22"/>
                    <a:pt x="10" y="26"/>
                    <a:pt x="16" y="26"/>
                  </a:cubicBezTo>
                  <a:cubicBezTo>
                    <a:pt x="18" y="26"/>
                    <a:pt x="20" y="25"/>
                    <a:pt x="22" y="25"/>
                  </a:cubicBezTo>
                  <a:lnTo>
                    <a:pt x="23" y="29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2" name="Freeform 2708"/>
            <p:cNvSpPr>
              <a:spLocks/>
            </p:cNvSpPr>
            <p:nvPr/>
          </p:nvSpPr>
          <p:spPr bwMode="auto">
            <a:xfrm>
              <a:off x="4876800" y="4265613"/>
              <a:ext cx="123825" cy="146050"/>
            </a:xfrm>
            <a:custGeom>
              <a:avLst/>
              <a:gdLst>
                <a:gd name="T0" fmla="*/ 9 w 25"/>
                <a:gd name="T1" fmla="*/ 29 h 29"/>
                <a:gd name="T2" fmla="*/ 0 w 25"/>
                <a:gd name="T3" fmla="*/ 0 h 29"/>
                <a:gd name="T4" fmla="*/ 5 w 25"/>
                <a:gd name="T5" fmla="*/ 0 h 29"/>
                <a:gd name="T6" fmla="*/ 9 w 25"/>
                <a:gd name="T7" fmla="*/ 13 h 29"/>
                <a:gd name="T8" fmla="*/ 12 w 25"/>
                <a:gd name="T9" fmla="*/ 23 h 29"/>
                <a:gd name="T10" fmla="*/ 12 w 25"/>
                <a:gd name="T11" fmla="*/ 23 h 29"/>
                <a:gd name="T12" fmla="*/ 15 w 25"/>
                <a:gd name="T13" fmla="*/ 13 h 29"/>
                <a:gd name="T14" fmla="*/ 19 w 25"/>
                <a:gd name="T15" fmla="*/ 0 h 29"/>
                <a:gd name="T16" fmla="*/ 25 w 25"/>
                <a:gd name="T17" fmla="*/ 0 h 29"/>
                <a:gd name="T18" fmla="*/ 15 w 25"/>
                <a:gd name="T19" fmla="*/ 29 h 29"/>
                <a:gd name="T20" fmla="*/ 9 w 25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29">
                  <a:moveTo>
                    <a:pt x="9" y="2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7"/>
                    <a:pt x="11" y="20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0"/>
                    <a:pt x="14" y="16"/>
                    <a:pt x="15" y="1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5" y="29"/>
                    <a:pt x="15" y="29"/>
                    <a:pt x="15" y="29"/>
                  </a:cubicBezTo>
                  <a:lnTo>
                    <a:pt x="9" y="29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3" name="Freeform 2709"/>
            <p:cNvSpPr>
              <a:spLocks noEditPoints="1"/>
            </p:cNvSpPr>
            <p:nvPr/>
          </p:nvSpPr>
          <p:spPr bwMode="auto">
            <a:xfrm>
              <a:off x="5646738" y="4260851"/>
              <a:ext cx="100013" cy="150813"/>
            </a:xfrm>
            <a:custGeom>
              <a:avLst/>
              <a:gdLst>
                <a:gd name="T0" fmla="*/ 0 w 20"/>
                <a:gd name="T1" fmla="*/ 1 h 30"/>
                <a:gd name="T2" fmla="*/ 7 w 20"/>
                <a:gd name="T3" fmla="*/ 0 h 30"/>
                <a:gd name="T4" fmla="*/ 16 w 20"/>
                <a:gd name="T5" fmla="*/ 2 h 30"/>
                <a:gd name="T6" fmla="*/ 19 w 20"/>
                <a:gd name="T7" fmla="*/ 8 h 30"/>
                <a:gd name="T8" fmla="*/ 14 w 20"/>
                <a:gd name="T9" fmla="*/ 14 h 30"/>
                <a:gd name="T10" fmla="*/ 14 w 20"/>
                <a:gd name="T11" fmla="*/ 14 h 30"/>
                <a:gd name="T12" fmla="*/ 20 w 20"/>
                <a:gd name="T13" fmla="*/ 21 h 30"/>
                <a:gd name="T14" fmla="*/ 17 w 20"/>
                <a:gd name="T15" fmla="*/ 27 h 30"/>
                <a:gd name="T16" fmla="*/ 6 w 20"/>
                <a:gd name="T17" fmla="*/ 30 h 30"/>
                <a:gd name="T18" fmla="*/ 0 w 20"/>
                <a:gd name="T19" fmla="*/ 30 h 30"/>
                <a:gd name="T20" fmla="*/ 0 w 20"/>
                <a:gd name="T21" fmla="*/ 1 h 30"/>
                <a:gd name="T22" fmla="*/ 5 w 20"/>
                <a:gd name="T23" fmla="*/ 13 h 30"/>
                <a:gd name="T24" fmla="*/ 8 w 20"/>
                <a:gd name="T25" fmla="*/ 13 h 30"/>
                <a:gd name="T26" fmla="*/ 13 w 20"/>
                <a:gd name="T27" fmla="*/ 8 h 30"/>
                <a:gd name="T28" fmla="*/ 8 w 20"/>
                <a:gd name="T29" fmla="*/ 4 h 30"/>
                <a:gd name="T30" fmla="*/ 5 w 20"/>
                <a:gd name="T31" fmla="*/ 5 h 30"/>
                <a:gd name="T32" fmla="*/ 5 w 20"/>
                <a:gd name="T33" fmla="*/ 13 h 30"/>
                <a:gd name="T34" fmla="*/ 5 w 20"/>
                <a:gd name="T35" fmla="*/ 26 h 30"/>
                <a:gd name="T36" fmla="*/ 8 w 20"/>
                <a:gd name="T37" fmla="*/ 26 h 30"/>
                <a:gd name="T38" fmla="*/ 14 w 20"/>
                <a:gd name="T39" fmla="*/ 21 h 30"/>
                <a:gd name="T40" fmla="*/ 7 w 20"/>
                <a:gd name="T41" fmla="*/ 16 h 30"/>
                <a:gd name="T42" fmla="*/ 5 w 20"/>
                <a:gd name="T43" fmla="*/ 16 h 30"/>
                <a:gd name="T44" fmla="*/ 5 w 20"/>
                <a:gd name="T45" fmla="*/ 2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0">
                  <a:moveTo>
                    <a:pt x="0" y="1"/>
                  </a:moveTo>
                  <a:cubicBezTo>
                    <a:pt x="1" y="1"/>
                    <a:pt x="4" y="0"/>
                    <a:pt x="7" y="0"/>
                  </a:cubicBezTo>
                  <a:cubicBezTo>
                    <a:pt x="11" y="0"/>
                    <a:pt x="14" y="1"/>
                    <a:pt x="16" y="2"/>
                  </a:cubicBezTo>
                  <a:cubicBezTo>
                    <a:pt x="17" y="3"/>
                    <a:pt x="19" y="5"/>
                    <a:pt x="19" y="8"/>
                  </a:cubicBezTo>
                  <a:cubicBezTo>
                    <a:pt x="19" y="10"/>
                    <a:pt x="17" y="13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7" y="15"/>
                    <a:pt x="20" y="17"/>
                    <a:pt x="20" y="21"/>
                  </a:cubicBezTo>
                  <a:cubicBezTo>
                    <a:pt x="20" y="24"/>
                    <a:pt x="19" y="26"/>
                    <a:pt x="17" y="27"/>
                  </a:cubicBezTo>
                  <a:cubicBezTo>
                    <a:pt x="15" y="29"/>
                    <a:pt x="11" y="30"/>
                    <a:pt x="6" y="30"/>
                  </a:cubicBezTo>
                  <a:cubicBezTo>
                    <a:pt x="3" y="30"/>
                    <a:pt x="1" y="30"/>
                    <a:pt x="0" y="30"/>
                  </a:cubicBezTo>
                  <a:lnTo>
                    <a:pt x="0" y="1"/>
                  </a:lnTo>
                  <a:close/>
                  <a:moveTo>
                    <a:pt x="5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8" y="4"/>
                  </a:cubicBezTo>
                  <a:cubicBezTo>
                    <a:pt x="6" y="4"/>
                    <a:pt x="5" y="4"/>
                    <a:pt x="5" y="5"/>
                  </a:cubicBezTo>
                  <a:lnTo>
                    <a:pt x="5" y="13"/>
                  </a:lnTo>
                  <a:close/>
                  <a:moveTo>
                    <a:pt x="5" y="26"/>
                  </a:moveTo>
                  <a:cubicBezTo>
                    <a:pt x="6" y="26"/>
                    <a:pt x="6" y="26"/>
                    <a:pt x="8" y="26"/>
                  </a:cubicBezTo>
                  <a:cubicBezTo>
                    <a:pt x="11" y="26"/>
                    <a:pt x="14" y="25"/>
                    <a:pt x="14" y="21"/>
                  </a:cubicBezTo>
                  <a:cubicBezTo>
                    <a:pt x="14" y="18"/>
                    <a:pt x="11" y="16"/>
                    <a:pt x="7" y="16"/>
                  </a:cubicBezTo>
                  <a:cubicBezTo>
                    <a:pt x="5" y="16"/>
                    <a:pt x="5" y="16"/>
                    <a:pt x="5" y="16"/>
                  </a:cubicBezTo>
                  <a:lnTo>
                    <a:pt x="5" y="26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4" name="Freeform 2710"/>
            <p:cNvSpPr>
              <a:spLocks/>
            </p:cNvSpPr>
            <p:nvPr/>
          </p:nvSpPr>
          <p:spPr bwMode="auto">
            <a:xfrm>
              <a:off x="6380163" y="4265613"/>
              <a:ext cx="115888" cy="146050"/>
            </a:xfrm>
            <a:custGeom>
              <a:avLst/>
              <a:gdLst>
                <a:gd name="T0" fmla="*/ 0 w 23"/>
                <a:gd name="T1" fmla="*/ 29 h 29"/>
                <a:gd name="T2" fmla="*/ 0 w 23"/>
                <a:gd name="T3" fmla="*/ 0 h 29"/>
                <a:gd name="T4" fmla="*/ 6 w 23"/>
                <a:gd name="T5" fmla="*/ 0 h 29"/>
                <a:gd name="T6" fmla="*/ 14 w 23"/>
                <a:gd name="T7" fmla="*/ 12 h 29"/>
                <a:gd name="T8" fmla="*/ 19 w 23"/>
                <a:gd name="T9" fmla="*/ 22 h 29"/>
                <a:gd name="T10" fmla="*/ 19 w 23"/>
                <a:gd name="T11" fmla="*/ 22 h 29"/>
                <a:gd name="T12" fmla="*/ 18 w 23"/>
                <a:gd name="T13" fmla="*/ 10 h 29"/>
                <a:gd name="T14" fmla="*/ 18 w 23"/>
                <a:gd name="T15" fmla="*/ 0 h 29"/>
                <a:gd name="T16" fmla="*/ 23 w 23"/>
                <a:gd name="T17" fmla="*/ 0 h 29"/>
                <a:gd name="T18" fmla="*/ 23 w 23"/>
                <a:gd name="T19" fmla="*/ 29 h 29"/>
                <a:gd name="T20" fmla="*/ 18 w 23"/>
                <a:gd name="T21" fmla="*/ 29 h 29"/>
                <a:gd name="T22" fmla="*/ 10 w 23"/>
                <a:gd name="T23" fmla="*/ 16 h 29"/>
                <a:gd name="T24" fmla="*/ 5 w 23"/>
                <a:gd name="T25" fmla="*/ 6 h 29"/>
                <a:gd name="T26" fmla="*/ 5 w 23"/>
                <a:gd name="T27" fmla="*/ 6 h 29"/>
                <a:gd name="T28" fmla="*/ 5 w 23"/>
                <a:gd name="T29" fmla="*/ 18 h 29"/>
                <a:gd name="T30" fmla="*/ 5 w 23"/>
                <a:gd name="T31" fmla="*/ 29 h 29"/>
                <a:gd name="T32" fmla="*/ 0 w 23"/>
                <a:gd name="T3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9">
                  <a:moveTo>
                    <a:pt x="0" y="2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6" y="15"/>
                    <a:pt x="17" y="19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18"/>
                    <a:pt x="18" y="14"/>
                    <a:pt x="18" y="1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8" y="13"/>
                    <a:pt x="6" y="9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10"/>
                    <a:pt x="5" y="14"/>
                    <a:pt x="5" y="18"/>
                  </a:cubicBezTo>
                  <a:cubicBezTo>
                    <a:pt x="5" y="29"/>
                    <a:pt x="5" y="29"/>
                    <a:pt x="5" y="29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5" name="Freeform 2711"/>
            <p:cNvSpPr>
              <a:spLocks/>
            </p:cNvSpPr>
            <p:nvPr/>
          </p:nvSpPr>
          <p:spPr bwMode="auto">
            <a:xfrm>
              <a:off x="7110413" y="4265613"/>
              <a:ext cx="155575" cy="146050"/>
            </a:xfrm>
            <a:custGeom>
              <a:avLst/>
              <a:gdLst>
                <a:gd name="T0" fmla="*/ 25 w 31"/>
                <a:gd name="T1" fmla="*/ 17 h 29"/>
                <a:gd name="T2" fmla="*/ 25 w 31"/>
                <a:gd name="T3" fmla="*/ 5 h 29"/>
                <a:gd name="T4" fmla="*/ 25 w 31"/>
                <a:gd name="T5" fmla="*/ 5 h 29"/>
                <a:gd name="T6" fmla="*/ 21 w 31"/>
                <a:gd name="T7" fmla="*/ 16 h 29"/>
                <a:gd name="T8" fmla="*/ 17 w 31"/>
                <a:gd name="T9" fmla="*/ 28 h 29"/>
                <a:gd name="T10" fmla="*/ 13 w 31"/>
                <a:gd name="T11" fmla="*/ 28 h 29"/>
                <a:gd name="T12" fmla="*/ 9 w 31"/>
                <a:gd name="T13" fmla="*/ 16 h 29"/>
                <a:gd name="T14" fmla="*/ 6 w 31"/>
                <a:gd name="T15" fmla="*/ 5 h 29"/>
                <a:gd name="T16" fmla="*/ 6 w 31"/>
                <a:gd name="T17" fmla="*/ 5 h 29"/>
                <a:gd name="T18" fmla="*/ 5 w 31"/>
                <a:gd name="T19" fmla="*/ 17 h 29"/>
                <a:gd name="T20" fmla="*/ 5 w 31"/>
                <a:gd name="T21" fmla="*/ 29 h 29"/>
                <a:gd name="T22" fmla="*/ 0 w 31"/>
                <a:gd name="T23" fmla="*/ 29 h 29"/>
                <a:gd name="T24" fmla="*/ 2 w 31"/>
                <a:gd name="T25" fmla="*/ 0 h 29"/>
                <a:gd name="T26" fmla="*/ 9 w 31"/>
                <a:gd name="T27" fmla="*/ 0 h 29"/>
                <a:gd name="T28" fmla="*/ 13 w 31"/>
                <a:gd name="T29" fmla="*/ 11 h 29"/>
                <a:gd name="T30" fmla="*/ 15 w 31"/>
                <a:gd name="T31" fmla="*/ 21 h 29"/>
                <a:gd name="T32" fmla="*/ 15 w 31"/>
                <a:gd name="T33" fmla="*/ 21 h 29"/>
                <a:gd name="T34" fmla="*/ 18 w 31"/>
                <a:gd name="T35" fmla="*/ 11 h 29"/>
                <a:gd name="T36" fmla="*/ 22 w 31"/>
                <a:gd name="T37" fmla="*/ 0 h 29"/>
                <a:gd name="T38" fmla="*/ 29 w 31"/>
                <a:gd name="T39" fmla="*/ 0 h 29"/>
                <a:gd name="T40" fmla="*/ 31 w 31"/>
                <a:gd name="T41" fmla="*/ 29 h 29"/>
                <a:gd name="T42" fmla="*/ 26 w 31"/>
                <a:gd name="T43" fmla="*/ 29 h 29"/>
                <a:gd name="T44" fmla="*/ 25 w 31"/>
                <a:gd name="T4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29">
                  <a:moveTo>
                    <a:pt x="25" y="17"/>
                  </a:moveTo>
                  <a:cubicBezTo>
                    <a:pt x="25" y="13"/>
                    <a:pt x="25" y="9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4" y="8"/>
                    <a:pt x="22" y="12"/>
                    <a:pt x="21" y="16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2"/>
                    <a:pt x="7" y="8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8"/>
                    <a:pt x="6" y="13"/>
                    <a:pt x="5" y="17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5"/>
                    <a:pt x="15" y="18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18"/>
                    <a:pt x="17" y="15"/>
                    <a:pt x="18" y="1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26" y="29"/>
                    <a:pt x="26" y="29"/>
                    <a:pt x="26" y="29"/>
                  </a:cubicBezTo>
                  <a:lnTo>
                    <a:pt x="25" y="17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6" name="Freeform 2712"/>
            <p:cNvSpPr>
              <a:spLocks/>
            </p:cNvSpPr>
            <p:nvPr/>
          </p:nvSpPr>
          <p:spPr bwMode="auto">
            <a:xfrm>
              <a:off x="3027363" y="3533776"/>
              <a:ext cx="95250" cy="150813"/>
            </a:xfrm>
            <a:custGeom>
              <a:avLst/>
              <a:gdLst>
                <a:gd name="T0" fmla="*/ 1 w 19"/>
                <a:gd name="T1" fmla="*/ 24 h 30"/>
                <a:gd name="T2" fmla="*/ 8 w 19"/>
                <a:gd name="T3" fmla="*/ 25 h 30"/>
                <a:gd name="T4" fmla="*/ 14 w 19"/>
                <a:gd name="T5" fmla="*/ 21 h 30"/>
                <a:gd name="T6" fmla="*/ 8 w 19"/>
                <a:gd name="T7" fmla="*/ 17 h 30"/>
                <a:gd name="T8" fmla="*/ 1 w 19"/>
                <a:gd name="T9" fmla="*/ 8 h 30"/>
                <a:gd name="T10" fmla="*/ 11 w 19"/>
                <a:gd name="T11" fmla="*/ 0 h 30"/>
                <a:gd name="T12" fmla="*/ 18 w 19"/>
                <a:gd name="T13" fmla="*/ 1 h 30"/>
                <a:gd name="T14" fmla="*/ 16 w 19"/>
                <a:gd name="T15" fmla="*/ 6 h 30"/>
                <a:gd name="T16" fmla="*/ 11 w 19"/>
                <a:gd name="T17" fmla="*/ 4 h 30"/>
                <a:gd name="T18" fmla="*/ 6 w 19"/>
                <a:gd name="T19" fmla="*/ 8 h 30"/>
                <a:gd name="T20" fmla="*/ 11 w 19"/>
                <a:gd name="T21" fmla="*/ 12 h 30"/>
                <a:gd name="T22" fmla="*/ 19 w 19"/>
                <a:gd name="T23" fmla="*/ 21 h 30"/>
                <a:gd name="T24" fmla="*/ 8 w 19"/>
                <a:gd name="T25" fmla="*/ 30 h 30"/>
                <a:gd name="T26" fmla="*/ 0 w 19"/>
                <a:gd name="T27" fmla="*/ 28 h 30"/>
                <a:gd name="T28" fmla="*/ 1 w 19"/>
                <a:gd name="T29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" h="30">
                  <a:moveTo>
                    <a:pt x="1" y="24"/>
                  </a:moveTo>
                  <a:cubicBezTo>
                    <a:pt x="3" y="25"/>
                    <a:pt x="6" y="25"/>
                    <a:pt x="8" y="25"/>
                  </a:cubicBezTo>
                  <a:cubicBezTo>
                    <a:pt x="12" y="25"/>
                    <a:pt x="14" y="24"/>
                    <a:pt x="14" y="21"/>
                  </a:cubicBezTo>
                  <a:cubicBezTo>
                    <a:pt x="14" y="19"/>
                    <a:pt x="12" y="18"/>
                    <a:pt x="8" y="17"/>
                  </a:cubicBezTo>
                  <a:cubicBezTo>
                    <a:pt x="4" y="15"/>
                    <a:pt x="1" y="12"/>
                    <a:pt x="1" y="8"/>
                  </a:cubicBezTo>
                  <a:cubicBezTo>
                    <a:pt x="1" y="3"/>
                    <a:pt x="4" y="0"/>
                    <a:pt x="11" y="0"/>
                  </a:cubicBezTo>
                  <a:cubicBezTo>
                    <a:pt x="14" y="0"/>
                    <a:pt x="16" y="0"/>
                    <a:pt x="18" y="1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5" y="5"/>
                    <a:pt x="13" y="4"/>
                    <a:pt x="11" y="4"/>
                  </a:cubicBezTo>
                  <a:cubicBezTo>
                    <a:pt x="7" y="4"/>
                    <a:pt x="6" y="6"/>
                    <a:pt x="6" y="8"/>
                  </a:cubicBezTo>
                  <a:cubicBezTo>
                    <a:pt x="6" y="10"/>
                    <a:pt x="8" y="11"/>
                    <a:pt x="11" y="12"/>
                  </a:cubicBezTo>
                  <a:cubicBezTo>
                    <a:pt x="16" y="14"/>
                    <a:pt x="19" y="17"/>
                    <a:pt x="19" y="21"/>
                  </a:cubicBezTo>
                  <a:cubicBezTo>
                    <a:pt x="19" y="26"/>
                    <a:pt x="15" y="30"/>
                    <a:pt x="8" y="30"/>
                  </a:cubicBezTo>
                  <a:cubicBezTo>
                    <a:pt x="5" y="30"/>
                    <a:pt x="2" y="29"/>
                    <a:pt x="0" y="28"/>
                  </a:cubicBezTo>
                  <a:lnTo>
                    <a:pt x="1" y="24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7" name="Freeform 2713"/>
            <p:cNvSpPr>
              <a:spLocks noEditPoints="1"/>
            </p:cNvSpPr>
            <p:nvPr/>
          </p:nvSpPr>
          <p:spPr bwMode="auto">
            <a:xfrm>
              <a:off x="3711575" y="3533776"/>
              <a:ext cx="139700" cy="171450"/>
            </a:xfrm>
            <a:custGeom>
              <a:avLst/>
              <a:gdLst>
                <a:gd name="T0" fmla="*/ 26 w 28"/>
                <a:gd name="T1" fmla="*/ 34 h 34"/>
                <a:gd name="T2" fmla="*/ 15 w 28"/>
                <a:gd name="T3" fmla="*/ 30 h 34"/>
                <a:gd name="T4" fmla="*/ 13 w 28"/>
                <a:gd name="T5" fmla="*/ 30 h 34"/>
                <a:gd name="T6" fmla="*/ 0 w 28"/>
                <a:gd name="T7" fmla="*/ 15 h 34"/>
                <a:gd name="T8" fmla="*/ 14 w 28"/>
                <a:gd name="T9" fmla="*/ 0 h 34"/>
                <a:gd name="T10" fmla="*/ 28 w 28"/>
                <a:gd name="T11" fmla="*/ 14 h 34"/>
                <a:gd name="T12" fmla="*/ 20 w 28"/>
                <a:gd name="T13" fmla="*/ 28 h 34"/>
                <a:gd name="T14" fmla="*/ 20 w 28"/>
                <a:gd name="T15" fmla="*/ 28 h 34"/>
                <a:gd name="T16" fmla="*/ 28 w 28"/>
                <a:gd name="T17" fmla="*/ 30 h 34"/>
                <a:gd name="T18" fmla="*/ 26 w 28"/>
                <a:gd name="T19" fmla="*/ 34 h 34"/>
                <a:gd name="T20" fmla="*/ 14 w 28"/>
                <a:gd name="T21" fmla="*/ 26 h 34"/>
                <a:gd name="T22" fmla="*/ 22 w 28"/>
                <a:gd name="T23" fmla="*/ 15 h 34"/>
                <a:gd name="T24" fmla="*/ 14 w 28"/>
                <a:gd name="T25" fmla="*/ 4 h 34"/>
                <a:gd name="T26" fmla="*/ 6 w 28"/>
                <a:gd name="T27" fmla="*/ 15 h 34"/>
                <a:gd name="T28" fmla="*/ 14 w 28"/>
                <a:gd name="T29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34">
                  <a:moveTo>
                    <a:pt x="26" y="34"/>
                  </a:moveTo>
                  <a:cubicBezTo>
                    <a:pt x="22" y="33"/>
                    <a:pt x="19" y="32"/>
                    <a:pt x="15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6" y="29"/>
                    <a:pt x="0" y="24"/>
                    <a:pt x="0" y="15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3" y="0"/>
                    <a:pt x="28" y="6"/>
                    <a:pt x="28" y="14"/>
                  </a:cubicBezTo>
                  <a:cubicBezTo>
                    <a:pt x="28" y="21"/>
                    <a:pt x="24" y="26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3" y="29"/>
                    <a:pt x="25" y="29"/>
                    <a:pt x="28" y="30"/>
                  </a:cubicBezTo>
                  <a:lnTo>
                    <a:pt x="26" y="34"/>
                  </a:lnTo>
                  <a:close/>
                  <a:moveTo>
                    <a:pt x="14" y="26"/>
                  </a:moveTo>
                  <a:cubicBezTo>
                    <a:pt x="19" y="26"/>
                    <a:pt x="22" y="21"/>
                    <a:pt x="22" y="15"/>
                  </a:cubicBezTo>
                  <a:cubicBezTo>
                    <a:pt x="22" y="9"/>
                    <a:pt x="19" y="4"/>
                    <a:pt x="14" y="4"/>
                  </a:cubicBezTo>
                  <a:cubicBezTo>
                    <a:pt x="9" y="4"/>
                    <a:pt x="6" y="9"/>
                    <a:pt x="6" y="15"/>
                  </a:cubicBezTo>
                  <a:cubicBezTo>
                    <a:pt x="6" y="21"/>
                    <a:pt x="9" y="26"/>
                    <a:pt x="14" y="26"/>
                  </a:cubicBez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8" name="Freeform 2714"/>
            <p:cNvSpPr>
              <a:spLocks/>
            </p:cNvSpPr>
            <p:nvPr/>
          </p:nvSpPr>
          <p:spPr bwMode="auto">
            <a:xfrm>
              <a:off x="4525963" y="3533776"/>
              <a:ext cx="85725" cy="146050"/>
            </a:xfrm>
            <a:custGeom>
              <a:avLst/>
              <a:gdLst>
                <a:gd name="T0" fmla="*/ 0 w 54"/>
                <a:gd name="T1" fmla="*/ 0 h 92"/>
                <a:gd name="T2" fmla="*/ 54 w 54"/>
                <a:gd name="T3" fmla="*/ 0 h 92"/>
                <a:gd name="T4" fmla="*/ 54 w 54"/>
                <a:gd name="T5" fmla="*/ 16 h 92"/>
                <a:gd name="T6" fmla="*/ 16 w 54"/>
                <a:gd name="T7" fmla="*/ 16 h 92"/>
                <a:gd name="T8" fmla="*/ 16 w 54"/>
                <a:gd name="T9" fmla="*/ 41 h 92"/>
                <a:gd name="T10" fmla="*/ 51 w 54"/>
                <a:gd name="T11" fmla="*/ 41 h 92"/>
                <a:gd name="T12" fmla="*/ 51 w 54"/>
                <a:gd name="T13" fmla="*/ 54 h 92"/>
                <a:gd name="T14" fmla="*/ 16 w 54"/>
                <a:gd name="T15" fmla="*/ 54 h 92"/>
                <a:gd name="T16" fmla="*/ 16 w 54"/>
                <a:gd name="T17" fmla="*/ 92 h 92"/>
                <a:gd name="T18" fmla="*/ 0 w 54"/>
                <a:gd name="T19" fmla="*/ 92 h 92"/>
                <a:gd name="T20" fmla="*/ 0 w 54"/>
                <a:gd name="T21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92">
                  <a:moveTo>
                    <a:pt x="0" y="0"/>
                  </a:moveTo>
                  <a:lnTo>
                    <a:pt x="54" y="0"/>
                  </a:lnTo>
                  <a:lnTo>
                    <a:pt x="54" y="16"/>
                  </a:lnTo>
                  <a:lnTo>
                    <a:pt x="16" y="16"/>
                  </a:lnTo>
                  <a:lnTo>
                    <a:pt x="16" y="41"/>
                  </a:lnTo>
                  <a:lnTo>
                    <a:pt x="51" y="41"/>
                  </a:lnTo>
                  <a:lnTo>
                    <a:pt x="51" y="54"/>
                  </a:lnTo>
                  <a:lnTo>
                    <a:pt x="16" y="54"/>
                  </a:lnTo>
                  <a:lnTo>
                    <a:pt x="16" y="92"/>
                  </a:lnTo>
                  <a:lnTo>
                    <a:pt x="0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39" name="Freeform 2715"/>
            <p:cNvSpPr>
              <a:spLocks/>
            </p:cNvSpPr>
            <p:nvPr/>
          </p:nvSpPr>
          <p:spPr bwMode="auto">
            <a:xfrm>
              <a:off x="5256213" y="3533776"/>
              <a:ext cx="125413" cy="150813"/>
            </a:xfrm>
            <a:custGeom>
              <a:avLst/>
              <a:gdLst>
                <a:gd name="T0" fmla="*/ 25 w 25"/>
                <a:gd name="T1" fmla="*/ 28 h 30"/>
                <a:gd name="T2" fmla="*/ 15 w 25"/>
                <a:gd name="T3" fmla="*/ 30 h 30"/>
                <a:gd name="T4" fmla="*/ 4 w 25"/>
                <a:gd name="T5" fmla="*/ 26 h 30"/>
                <a:gd name="T6" fmla="*/ 0 w 25"/>
                <a:gd name="T7" fmla="*/ 15 h 30"/>
                <a:gd name="T8" fmla="*/ 16 w 25"/>
                <a:gd name="T9" fmla="*/ 0 h 30"/>
                <a:gd name="T10" fmla="*/ 24 w 25"/>
                <a:gd name="T11" fmla="*/ 1 h 30"/>
                <a:gd name="T12" fmla="*/ 23 w 25"/>
                <a:gd name="T13" fmla="*/ 6 h 30"/>
                <a:gd name="T14" fmla="*/ 16 w 25"/>
                <a:gd name="T15" fmla="*/ 4 h 30"/>
                <a:gd name="T16" fmla="*/ 5 w 25"/>
                <a:gd name="T17" fmla="*/ 15 h 30"/>
                <a:gd name="T18" fmla="*/ 15 w 25"/>
                <a:gd name="T19" fmla="*/ 25 h 30"/>
                <a:gd name="T20" fmla="*/ 19 w 25"/>
                <a:gd name="T21" fmla="*/ 25 h 30"/>
                <a:gd name="T22" fmla="*/ 19 w 25"/>
                <a:gd name="T23" fmla="*/ 17 h 30"/>
                <a:gd name="T24" fmla="*/ 14 w 25"/>
                <a:gd name="T25" fmla="*/ 17 h 30"/>
                <a:gd name="T26" fmla="*/ 14 w 25"/>
                <a:gd name="T27" fmla="*/ 13 h 30"/>
                <a:gd name="T28" fmla="*/ 25 w 25"/>
                <a:gd name="T29" fmla="*/ 13 h 30"/>
                <a:gd name="T30" fmla="*/ 25 w 25"/>
                <a:gd name="T31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" h="30">
                  <a:moveTo>
                    <a:pt x="25" y="28"/>
                  </a:moveTo>
                  <a:cubicBezTo>
                    <a:pt x="23" y="29"/>
                    <a:pt x="19" y="30"/>
                    <a:pt x="15" y="30"/>
                  </a:cubicBezTo>
                  <a:cubicBezTo>
                    <a:pt x="10" y="30"/>
                    <a:pt x="7" y="28"/>
                    <a:pt x="4" y="26"/>
                  </a:cubicBezTo>
                  <a:cubicBezTo>
                    <a:pt x="1" y="23"/>
                    <a:pt x="0" y="19"/>
                    <a:pt x="0" y="15"/>
                  </a:cubicBezTo>
                  <a:cubicBezTo>
                    <a:pt x="0" y="6"/>
                    <a:pt x="6" y="0"/>
                    <a:pt x="16" y="0"/>
                  </a:cubicBezTo>
                  <a:cubicBezTo>
                    <a:pt x="20" y="0"/>
                    <a:pt x="22" y="1"/>
                    <a:pt x="24" y="1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1" y="5"/>
                    <a:pt x="19" y="4"/>
                    <a:pt x="16" y="4"/>
                  </a:cubicBezTo>
                  <a:cubicBezTo>
                    <a:pt x="10" y="4"/>
                    <a:pt x="5" y="8"/>
                    <a:pt x="5" y="15"/>
                  </a:cubicBezTo>
                  <a:cubicBezTo>
                    <a:pt x="5" y="21"/>
                    <a:pt x="9" y="25"/>
                    <a:pt x="15" y="25"/>
                  </a:cubicBezTo>
                  <a:cubicBezTo>
                    <a:pt x="17" y="25"/>
                    <a:pt x="19" y="25"/>
                    <a:pt x="19" y="25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25" y="13"/>
                    <a:pt x="25" y="13"/>
                    <a:pt x="25" y="13"/>
                  </a:cubicBezTo>
                  <a:lnTo>
                    <a:pt x="25" y="28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40" name="Freeform 2716"/>
            <p:cNvSpPr>
              <a:spLocks/>
            </p:cNvSpPr>
            <p:nvPr/>
          </p:nvSpPr>
          <p:spPr bwMode="auto">
            <a:xfrm>
              <a:off x="6016625" y="3533776"/>
              <a:ext cx="114300" cy="146050"/>
            </a:xfrm>
            <a:custGeom>
              <a:avLst/>
              <a:gdLst>
                <a:gd name="T0" fmla="*/ 18 w 72"/>
                <a:gd name="T1" fmla="*/ 0 h 92"/>
                <a:gd name="T2" fmla="*/ 18 w 72"/>
                <a:gd name="T3" fmla="*/ 38 h 92"/>
                <a:gd name="T4" fmla="*/ 56 w 72"/>
                <a:gd name="T5" fmla="*/ 38 h 92"/>
                <a:gd name="T6" fmla="*/ 56 w 72"/>
                <a:gd name="T7" fmla="*/ 0 h 92"/>
                <a:gd name="T8" fmla="*/ 72 w 72"/>
                <a:gd name="T9" fmla="*/ 0 h 92"/>
                <a:gd name="T10" fmla="*/ 72 w 72"/>
                <a:gd name="T11" fmla="*/ 92 h 92"/>
                <a:gd name="T12" fmla="*/ 56 w 72"/>
                <a:gd name="T13" fmla="*/ 92 h 92"/>
                <a:gd name="T14" fmla="*/ 56 w 72"/>
                <a:gd name="T15" fmla="*/ 51 h 92"/>
                <a:gd name="T16" fmla="*/ 18 w 72"/>
                <a:gd name="T17" fmla="*/ 51 h 92"/>
                <a:gd name="T18" fmla="*/ 18 w 72"/>
                <a:gd name="T19" fmla="*/ 92 h 92"/>
                <a:gd name="T20" fmla="*/ 0 w 72"/>
                <a:gd name="T21" fmla="*/ 92 h 92"/>
                <a:gd name="T22" fmla="*/ 0 w 72"/>
                <a:gd name="T23" fmla="*/ 0 h 92"/>
                <a:gd name="T24" fmla="*/ 18 w 72"/>
                <a:gd name="T2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92">
                  <a:moveTo>
                    <a:pt x="18" y="0"/>
                  </a:moveTo>
                  <a:lnTo>
                    <a:pt x="18" y="38"/>
                  </a:lnTo>
                  <a:lnTo>
                    <a:pt x="56" y="38"/>
                  </a:lnTo>
                  <a:lnTo>
                    <a:pt x="56" y="0"/>
                  </a:lnTo>
                  <a:lnTo>
                    <a:pt x="72" y="0"/>
                  </a:lnTo>
                  <a:lnTo>
                    <a:pt x="72" y="92"/>
                  </a:lnTo>
                  <a:lnTo>
                    <a:pt x="56" y="92"/>
                  </a:lnTo>
                  <a:lnTo>
                    <a:pt x="56" y="51"/>
                  </a:lnTo>
                  <a:lnTo>
                    <a:pt x="18" y="51"/>
                  </a:lnTo>
                  <a:lnTo>
                    <a:pt x="18" y="92"/>
                  </a:lnTo>
                  <a:lnTo>
                    <a:pt x="0" y="92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41" name="Freeform 2717"/>
            <p:cNvSpPr>
              <a:spLocks/>
            </p:cNvSpPr>
            <p:nvPr/>
          </p:nvSpPr>
          <p:spPr bwMode="auto">
            <a:xfrm>
              <a:off x="6775450" y="3533776"/>
              <a:ext cx="69850" cy="150813"/>
            </a:xfrm>
            <a:custGeom>
              <a:avLst/>
              <a:gdLst>
                <a:gd name="T0" fmla="*/ 8 w 14"/>
                <a:gd name="T1" fmla="*/ 0 h 30"/>
                <a:gd name="T2" fmla="*/ 14 w 14"/>
                <a:gd name="T3" fmla="*/ 0 h 30"/>
                <a:gd name="T4" fmla="*/ 14 w 14"/>
                <a:gd name="T5" fmla="*/ 19 h 30"/>
                <a:gd name="T6" fmla="*/ 4 w 14"/>
                <a:gd name="T7" fmla="*/ 30 h 30"/>
                <a:gd name="T8" fmla="*/ 0 w 14"/>
                <a:gd name="T9" fmla="*/ 29 h 30"/>
                <a:gd name="T10" fmla="*/ 0 w 14"/>
                <a:gd name="T11" fmla="*/ 25 h 30"/>
                <a:gd name="T12" fmla="*/ 4 w 14"/>
                <a:gd name="T13" fmla="*/ 25 h 30"/>
                <a:gd name="T14" fmla="*/ 8 w 14"/>
                <a:gd name="T15" fmla="*/ 19 h 30"/>
                <a:gd name="T16" fmla="*/ 8 w 14"/>
                <a:gd name="T1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30">
                  <a:moveTo>
                    <a:pt x="8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7"/>
                    <a:pt x="10" y="30"/>
                    <a:pt x="4" y="30"/>
                  </a:cubicBezTo>
                  <a:cubicBezTo>
                    <a:pt x="3" y="30"/>
                    <a:pt x="1" y="30"/>
                    <a:pt x="0" y="2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" y="25"/>
                    <a:pt x="2" y="25"/>
                    <a:pt x="4" y="25"/>
                  </a:cubicBezTo>
                  <a:cubicBezTo>
                    <a:pt x="7" y="25"/>
                    <a:pt x="8" y="24"/>
                    <a:pt x="8" y="19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42" name="Freeform 2718"/>
            <p:cNvSpPr>
              <a:spLocks/>
            </p:cNvSpPr>
            <p:nvPr/>
          </p:nvSpPr>
          <p:spPr bwMode="auto">
            <a:xfrm>
              <a:off x="7524750" y="3533776"/>
              <a:ext cx="115888" cy="146050"/>
            </a:xfrm>
            <a:custGeom>
              <a:avLst/>
              <a:gdLst>
                <a:gd name="T0" fmla="*/ 0 w 23"/>
                <a:gd name="T1" fmla="*/ 0 h 29"/>
                <a:gd name="T2" fmla="*/ 6 w 23"/>
                <a:gd name="T3" fmla="*/ 0 h 29"/>
                <a:gd name="T4" fmla="*/ 6 w 23"/>
                <a:gd name="T5" fmla="*/ 14 h 29"/>
                <a:gd name="T6" fmla="*/ 6 w 23"/>
                <a:gd name="T7" fmla="*/ 14 h 29"/>
                <a:gd name="T8" fmla="*/ 8 w 23"/>
                <a:gd name="T9" fmla="*/ 10 h 29"/>
                <a:gd name="T10" fmla="*/ 15 w 23"/>
                <a:gd name="T11" fmla="*/ 0 h 29"/>
                <a:gd name="T12" fmla="*/ 22 w 23"/>
                <a:gd name="T13" fmla="*/ 0 h 29"/>
                <a:gd name="T14" fmla="*/ 12 w 23"/>
                <a:gd name="T15" fmla="*/ 13 h 29"/>
                <a:gd name="T16" fmla="*/ 23 w 23"/>
                <a:gd name="T17" fmla="*/ 29 h 29"/>
                <a:gd name="T18" fmla="*/ 16 w 23"/>
                <a:gd name="T19" fmla="*/ 29 h 29"/>
                <a:gd name="T20" fmla="*/ 8 w 23"/>
                <a:gd name="T21" fmla="*/ 16 h 29"/>
                <a:gd name="T22" fmla="*/ 6 w 23"/>
                <a:gd name="T23" fmla="*/ 19 h 29"/>
                <a:gd name="T24" fmla="*/ 6 w 23"/>
                <a:gd name="T25" fmla="*/ 29 h 29"/>
                <a:gd name="T26" fmla="*/ 0 w 23"/>
                <a:gd name="T27" fmla="*/ 29 h 29"/>
                <a:gd name="T28" fmla="*/ 0 w 23"/>
                <a:gd name="T2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" h="29">
                  <a:moveTo>
                    <a:pt x="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43" name="Freeform 2719"/>
            <p:cNvSpPr>
              <a:spLocks/>
            </p:cNvSpPr>
            <p:nvPr/>
          </p:nvSpPr>
          <p:spPr bwMode="auto">
            <a:xfrm>
              <a:off x="8280400" y="3533776"/>
              <a:ext cx="84138" cy="146050"/>
            </a:xfrm>
            <a:custGeom>
              <a:avLst/>
              <a:gdLst>
                <a:gd name="T0" fmla="*/ 0 w 53"/>
                <a:gd name="T1" fmla="*/ 0 h 92"/>
                <a:gd name="T2" fmla="*/ 15 w 53"/>
                <a:gd name="T3" fmla="*/ 0 h 92"/>
                <a:gd name="T4" fmla="*/ 15 w 53"/>
                <a:gd name="T5" fmla="*/ 79 h 92"/>
                <a:gd name="T6" fmla="*/ 53 w 53"/>
                <a:gd name="T7" fmla="*/ 79 h 92"/>
                <a:gd name="T8" fmla="*/ 53 w 53"/>
                <a:gd name="T9" fmla="*/ 92 h 92"/>
                <a:gd name="T10" fmla="*/ 0 w 53"/>
                <a:gd name="T11" fmla="*/ 92 h 92"/>
                <a:gd name="T12" fmla="*/ 0 w 53"/>
                <a:gd name="T1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92">
                  <a:moveTo>
                    <a:pt x="0" y="0"/>
                  </a:moveTo>
                  <a:lnTo>
                    <a:pt x="15" y="0"/>
                  </a:lnTo>
                  <a:lnTo>
                    <a:pt x="15" y="79"/>
                  </a:lnTo>
                  <a:lnTo>
                    <a:pt x="53" y="79"/>
                  </a:lnTo>
                  <a:lnTo>
                    <a:pt x="53" y="92"/>
                  </a:lnTo>
                  <a:lnTo>
                    <a:pt x="0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44" name="Freeform 2720"/>
            <p:cNvSpPr>
              <a:spLocks noEditPoints="1"/>
            </p:cNvSpPr>
            <p:nvPr/>
          </p:nvSpPr>
          <p:spPr bwMode="auto">
            <a:xfrm>
              <a:off x="9055100" y="3438526"/>
              <a:ext cx="34925" cy="106363"/>
            </a:xfrm>
            <a:custGeom>
              <a:avLst/>
              <a:gdLst>
                <a:gd name="T0" fmla="*/ 4 w 7"/>
                <a:gd name="T1" fmla="*/ 7 h 21"/>
                <a:gd name="T2" fmla="*/ 0 w 7"/>
                <a:gd name="T3" fmla="*/ 3 h 21"/>
                <a:gd name="T4" fmla="*/ 4 w 7"/>
                <a:gd name="T5" fmla="*/ 0 h 21"/>
                <a:gd name="T6" fmla="*/ 7 w 7"/>
                <a:gd name="T7" fmla="*/ 3 h 21"/>
                <a:gd name="T8" fmla="*/ 4 w 7"/>
                <a:gd name="T9" fmla="*/ 7 h 21"/>
                <a:gd name="T10" fmla="*/ 4 w 7"/>
                <a:gd name="T11" fmla="*/ 21 h 21"/>
                <a:gd name="T12" fmla="*/ 0 w 7"/>
                <a:gd name="T13" fmla="*/ 18 h 21"/>
                <a:gd name="T14" fmla="*/ 4 w 7"/>
                <a:gd name="T15" fmla="*/ 14 h 21"/>
                <a:gd name="T16" fmla="*/ 7 w 7"/>
                <a:gd name="T17" fmla="*/ 18 h 21"/>
                <a:gd name="T18" fmla="*/ 4 w 7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21">
                  <a:moveTo>
                    <a:pt x="4" y="7"/>
                  </a:moveTo>
                  <a:cubicBezTo>
                    <a:pt x="2" y="7"/>
                    <a:pt x="0" y="5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7" y="1"/>
                    <a:pt x="7" y="3"/>
                  </a:cubicBezTo>
                  <a:cubicBezTo>
                    <a:pt x="7" y="5"/>
                    <a:pt x="6" y="7"/>
                    <a:pt x="4" y="7"/>
                  </a:cubicBezTo>
                  <a:close/>
                  <a:moveTo>
                    <a:pt x="4" y="21"/>
                  </a:moveTo>
                  <a:cubicBezTo>
                    <a:pt x="2" y="21"/>
                    <a:pt x="0" y="20"/>
                    <a:pt x="0" y="18"/>
                  </a:cubicBezTo>
                  <a:cubicBezTo>
                    <a:pt x="0" y="16"/>
                    <a:pt x="2" y="14"/>
                    <a:pt x="4" y="14"/>
                  </a:cubicBezTo>
                  <a:cubicBezTo>
                    <a:pt x="6" y="14"/>
                    <a:pt x="7" y="16"/>
                    <a:pt x="7" y="18"/>
                  </a:cubicBezTo>
                  <a:cubicBezTo>
                    <a:pt x="7" y="20"/>
                    <a:pt x="6" y="21"/>
                    <a:pt x="4" y="21"/>
                  </a:cubicBez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45" name="Freeform 2721"/>
            <p:cNvSpPr>
              <a:spLocks noEditPoints="1"/>
            </p:cNvSpPr>
            <p:nvPr/>
          </p:nvSpPr>
          <p:spPr bwMode="auto">
            <a:xfrm>
              <a:off x="9043988" y="3705226"/>
              <a:ext cx="46038" cy="130175"/>
            </a:xfrm>
            <a:custGeom>
              <a:avLst/>
              <a:gdLst>
                <a:gd name="T0" fmla="*/ 0 w 9"/>
                <a:gd name="T1" fmla="*/ 26 h 26"/>
                <a:gd name="T2" fmla="*/ 3 w 9"/>
                <a:gd name="T3" fmla="*/ 15 h 26"/>
                <a:gd name="T4" fmla="*/ 9 w 9"/>
                <a:gd name="T5" fmla="*/ 14 h 26"/>
                <a:gd name="T6" fmla="*/ 4 w 9"/>
                <a:gd name="T7" fmla="*/ 26 h 26"/>
                <a:gd name="T8" fmla="*/ 0 w 9"/>
                <a:gd name="T9" fmla="*/ 26 h 26"/>
                <a:gd name="T10" fmla="*/ 6 w 9"/>
                <a:gd name="T11" fmla="*/ 7 h 26"/>
                <a:gd name="T12" fmla="*/ 3 w 9"/>
                <a:gd name="T13" fmla="*/ 3 h 26"/>
                <a:gd name="T14" fmla="*/ 6 w 9"/>
                <a:gd name="T15" fmla="*/ 0 h 26"/>
                <a:gd name="T16" fmla="*/ 9 w 9"/>
                <a:gd name="T17" fmla="*/ 3 h 26"/>
                <a:gd name="T18" fmla="*/ 6 w 9"/>
                <a:gd name="T19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26">
                  <a:moveTo>
                    <a:pt x="0" y="26"/>
                  </a:moveTo>
                  <a:cubicBezTo>
                    <a:pt x="2" y="23"/>
                    <a:pt x="3" y="18"/>
                    <a:pt x="3" y="1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8"/>
                    <a:pt x="6" y="23"/>
                    <a:pt x="4" y="26"/>
                  </a:cubicBezTo>
                  <a:lnTo>
                    <a:pt x="0" y="26"/>
                  </a:lnTo>
                  <a:close/>
                  <a:moveTo>
                    <a:pt x="6" y="7"/>
                  </a:moveTo>
                  <a:cubicBezTo>
                    <a:pt x="4" y="7"/>
                    <a:pt x="3" y="5"/>
                    <a:pt x="3" y="3"/>
                  </a:cubicBezTo>
                  <a:cubicBezTo>
                    <a:pt x="3" y="1"/>
                    <a:pt x="4" y="0"/>
                    <a:pt x="6" y="0"/>
                  </a:cubicBezTo>
                  <a:cubicBezTo>
                    <a:pt x="8" y="0"/>
                    <a:pt x="9" y="1"/>
                    <a:pt x="9" y="3"/>
                  </a:cubicBezTo>
                  <a:cubicBezTo>
                    <a:pt x="9" y="5"/>
                    <a:pt x="8" y="7"/>
                    <a:pt x="6" y="7"/>
                  </a:cubicBez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46" name="Freeform 2722"/>
            <p:cNvSpPr>
              <a:spLocks/>
            </p:cNvSpPr>
            <p:nvPr/>
          </p:nvSpPr>
          <p:spPr bwMode="auto">
            <a:xfrm>
              <a:off x="7885113" y="4160838"/>
              <a:ext cx="100013" cy="114300"/>
            </a:xfrm>
            <a:custGeom>
              <a:avLst/>
              <a:gdLst>
                <a:gd name="T0" fmla="*/ 0 w 63"/>
                <a:gd name="T1" fmla="*/ 31 h 72"/>
                <a:gd name="T2" fmla="*/ 63 w 63"/>
                <a:gd name="T3" fmla="*/ 0 h 72"/>
                <a:gd name="T4" fmla="*/ 63 w 63"/>
                <a:gd name="T5" fmla="*/ 12 h 72"/>
                <a:gd name="T6" fmla="*/ 13 w 63"/>
                <a:gd name="T7" fmla="*/ 38 h 72"/>
                <a:gd name="T8" fmla="*/ 13 w 63"/>
                <a:gd name="T9" fmla="*/ 38 h 72"/>
                <a:gd name="T10" fmla="*/ 63 w 63"/>
                <a:gd name="T11" fmla="*/ 60 h 72"/>
                <a:gd name="T12" fmla="*/ 63 w 63"/>
                <a:gd name="T13" fmla="*/ 72 h 72"/>
                <a:gd name="T14" fmla="*/ 0 w 63"/>
                <a:gd name="T15" fmla="*/ 41 h 72"/>
                <a:gd name="T16" fmla="*/ 0 w 63"/>
                <a:gd name="T17" fmla="*/ 3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2">
                  <a:moveTo>
                    <a:pt x="0" y="31"/>
                  </a:moveTo>
                  <a:lnTo>
                    <a:pt x="63" y="0"/>
                  </a:lnTo>
                  <a:lnTo>
                    <a:pt x="63" y="12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63" y="60"/>
                  </a:lnTo>
                  <a:lnTo>
                    <a:pt x="63" y="72"/>
                  </a:lnTo>
                  <a:lnTo>
                    <a:pt x="0" y="41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47" name="Freeform 2723"/>
            <p:cNvSpPr>
              <a:spLocks/>
            </p:cNvSpPr>
            <p:nvPr/>
          </p:nvSpPr>
          <p:spPr bwMode="auto">
            <a:xfrm>
              <a:off x="7910513" y="4511676"/>
              <a:ext cx="44450" cy="53975"/>
            </a:xfrm>
            <a:custGeom>
              <a:avLst/>
              <a:gdLst>
                <a:gd name="T0" fmla="*/ 0 w 9"/>
                <a:gd name="T1" fmla="*/ 11 h 11"/>
                <a:gd name="T2" fmla="*/ 3 w 9"/>
                <a:gd name="T3" fmla="*/ 0 h 11"/>
                <a:gd name="T4" fmla="*/ 9 w 9"/>
                <a:gd name="T5" fmla="*/ 0 h 11"/>
                <a:gd name="T6" fmla="*/ 4 w 9"/>
                <a:gd name="T7" fmla="*/ 11 h 11"/>
                <a:gd name="T8" fmla="*/ 0 w 9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0" y="11"/>
                  </a:moveTo>
                  <a:cubicBezTo>
                    <a:pt x="1" y="8"/>
                    <a:pt x="3" y="4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4"/>
                    <a:pt x="6" y="8"/>
                    <a:pt x="4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702509" y="1812599"/>
              <a:ext cx="669835" cy="671957"/>
              <a:chOff x="702509" y="1812599"/>
              <a:chExt cx="669835" cy="671957"/>
            </a:xfrm>
            <a:effectLst/>
          </p:grpSpPr>
          <p:sp>
            <p:nvSpPr>
              <p:cNvPr id="3032" name="Freeform 1258"/>
              <p:cNvSpPr>
                <a:spLocks/>
              </p:cNvSpPr>
              <p:nvPr/>
            </p:nvSpPr>
            <p:spPr bwMode="auto">
              <a:xfrm>
                <a:off x="702509" y="1812599"/>
                <a:ext cx="669835" cy="671957"/>
              </a:xfrm>
              <a:custGeom>
                <a:avLst/>
                <a:gdLst>
                  <a:gd name="T0" fmla="*/ 134 w 134"/>
                  <a:gd name="T1" fmla="*/ 116 h 134"/>
                  <a:gd name="T2" fmla="*/ 115 w 134"/>
                  <a:gd name="T3" fmla="*/ 134 h 134"/>
                  <a:gd name="T4" fmla="*/ 18 w 134"/>
                  <a:gd name="T5" fmla="*/ 134 h 134"/>
                  <a:gd name="T6" fmla="*/ 0 w 134"/>
                  <a:gd name="T7" fmla="*/ 116 h 134"/>
                  <a:gd name="T8" fmla="*/ 0 w 134"/>
                  <a:gd name="T9" fmla="*/ 19 h 134"/>
                  <a:gd name="T10" fmla="*/ 18 w 134"/>
                  <a:gd name="T11" fmla="*/ 0 h 134"/>
                  <a:gd name="T12" fmla="*/ 115 w 134"/>
                  <a:gd name="T13" fmla="*/ 0 h 134"/>
                  <a:gd name="T14" fmla="*/ 134 w 134"/>
                  <a:gd name="T15" fmla="*/ 19 h 134"/>
                  <a:gd name="T16" fmla="*/ 134 w 134"/>
                  <a:gd name="T17" fmla="*/ 116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4" h="134">
                    <a:moveTo>
                      <a:pt x="134" y="116"/>
                    </a:moveTo>
                    <a:cubicBezTo>
                      <a:pt x="134" y="126"/>
                      <a:pt x="126" y="134"/>
                      <a:pt x="115" y="134"/>
                    </a:cubicBezTo>
                    <a:cubicBezTo>
                      <a:pt x="18" y="134"/>
                      <a:pt x="18" y="134"/>
                      <a:pt x="18" y="134"/>
                    </a:cubicBezTo>
                    <a:cubicBezTo>
                      <a:pt x="8" y="134"/>
                      <a:pt x="0" y="126"/>
                      <a:pt x="0" y="1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8"/>
                      <a:pt x="8" y="0"/>
                      <a:pt x="18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26" y="0"/>
                      <a:pt x="134" y="8"/>
                      <a:pt x="134" y="19"/>
                    </a:cubicBezTo>
                    <a:cubicBezTo>
                      <a:pt x="134" y="116"/>
                      <a:pt x="134" y="116"/>
                      <a:pt x="134" y="116"/>
                    </a:cubicBezTo>
                  </a:path>
                </a:pathLst>
              </a:cu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softEdge"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778" name="Freeform 1258"/>
              <p:cNvSpPr>
                <a:spLocks/>
              </p:cNvSpPr>
              <p:nvPr/>
            </p:nvSpPr>
            <p:spPr bwMode="auto">
              <a:xfrm>
                <a:off x="702509" y="1812599"/>
                <a:ext cx="669835" cy="671957"/>
              </a:xfrm>
              <a:custGeom>
                <a:avLst/>
                <a:gdLst>
                  <a:gd name="T0" fmla="*/ 134 w 134"/>
                  <a:gd name="T1" fmla="*/ 116 h 134"/>
                  <a:gd name="T2" fmla="*/ 115 w 134"/>
                  <a:gd name="T3" fmla="*/ 134 h 134"/>
                  <a:gd name="T4" fmla="*/ 18 w 134"/>
                  <a:gd name="T5" fmla="*/ 134 h 134"/>
                  <a:gd name="T6" fmla="*/ 0 w 134"/>
                  <a:gd name="T7" fmla="*/ 116 h 134"/>
                  <a:gd name="T8" fmla="*/ 0 w 134"/>
                  <a:gd name="T9" fmla="*/ 19 h 134"/>
                  <a:gd name="T10" fmla="*/ 18 w 134"/>
                  <a:gd name="T11" fmla="*/ 0 h 134"/>
                  <a:gd name="T12" fmla="*/ 115 w 134"/>
                  <a:gd name="T13" fmla="*/ 0 h 134"/>
                  <a:gd name="T14" fmla="*/ 134 w 134"/>
                  <a:gd name="T15" fmla="*/ 19 h 134"/>
                  <a:gd name="T16" fmla="*/ 134 w 134"/>
                  <a:gd name="T17" fmla="*/ 116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4" h="134">
                    <a:moveTo>
                      <a:pt x="134" y="116"/>
                    </a:moveTo>
                    <a:cubicBezTo>
                      <a:pt x="134" y="126"/>
                      <a:pt x="126" y="134"/>
                      <a:pt x="115" y="134"/>
                    </a:cubicBezTo>
                    <a:cubicBezTo>
                      <a:pt x="18" y="134"/>
                      <a:pt x="18" y="134"/>
                      <a:pt x="18" y="134"/>
                    </a:cubicBezTo>
                    <a:cubicBezTo>
                      <a:pt x="8" y="134"/>
                      <a:pt x="0" y="126"/>
                      <a:pt x="0" y="1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8"/>
                      <a:pt x="8" y="0"/>
                      <a:pt x="18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26" y="0"/>
                      <a:pt x="134" y="8"/>
                      <a:pt x="134" y="19"/>
                    </a:cubicBezTo>
                    <a:cubicBezTo>
                      <a:pt x="134" y="116"/>
                      <a:pt x="134" y="116"/>
                      <a:pt x="134" y="116"/>
                    </a:cubicBezTo>
                  </a:path>
                </a:pathLst>
              </a:custGeom>
              <a:solidFill>
                <a:srgbClr val="F2F2F2"/>
              </a:solidFill>
              <a:ln>
                <a:noFill/>
              </a:ln>
              <a:effectLst>
                <a:softEdge rad="38100"/>
              </a:effectLst>
              <a:scene3d>
                <a:camera prst="orthographicFront"/>
                <a:lightRig rig="threePt" dir="t"/>
              </a:scene3d>
              <a:sp3d prstMaterial="softEdge"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848" name="Freeform 2724"/>
              <p:cNvSpPr>
                <a:spLocks/>
              </p:cNvSpPr>
              <p:nvPr/>
            </p:nvSpPr>
            <p:spPr bwMode="auto">
              <a:xfrm>
                <a:off x="963613" y="1981201"/>
                <a:ext cx="109538" cy="39688"/>
              </a:xfrm>
              <a:custGeom>
                <a:avLst/>
                <a:gdLst>
                  <a:gd name="T0" fmla="*/ 0 w 22"/>
                  <a:gd name="T1" fmla="*/ 8 h 8"/>
                  <a:gd name="T2" fmla="*/ 6 w 22"/>
                  <a:gd name="T3" fmla="*/ 0 h 8"/>
                  <a:gd name="T4" fmla="*/ 12 w 22"/>
                  <a:gd name="T5" fmla="*/ 2 h 8"/>
                  <a:gd name="T6" fmla="*/ 16 w 22"/>
                  <a:gd name="T7" fmla="*/ 4 h 8"/>
                  <a:gd name="T8" fmla="*/ 18 w 22"/>
                  <a:gd name="T9" fmla="*/ 1 h 8"/>
                  <a:gd name="T10" fmla="*/ 22 w 22"/>
                  <a:gd name="T11" fmla="*/ 1 h 8"/>
                  <a:gd name="T12" fmla="*/ 16 w 22"/>
                  <a:gd name="T13" fmla="*/ 8 h 8"/>
                  <a:gd name="T14" fmla="*/ 10 w 22"/>
                  <a:gd name="T15" fmla="*/ 6 h 8"/>
                  <a:gd name="T16" fmla="*/ 6 w 22"/>
                  <a:gd name="T17" fmla="*/ 4 h 8"/>
                  <a:gd name="T18" fmla="*/ 3 w 22"/>
                  <a:gd name="T19" fmla="*/ 8 h 8"/>
                  <a:gd name="T20" fmla="*/ 0 w 22"/>
                  <a:gd name="T2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" h="8">
                    <a:moveTo>
                      <a:pt x="0" y="8"/>
                    </a:moveTo>
                    <a:cubicBezTo>
                      <a:pt x="0" y="3"/>
                      <a:pt x="2" y="0"/>
                      <a:pt x="6" y="0"/>
                    </a:cubicBezTo>
                    <a:cubicBezTo>
                      <a:pt x="7" y="0"/>
                      <a:pt x="9" y="1"/>
                      <a:pt x="12" y="2"/>
                    </a:cubicBezTo>
                    <a:cubicBezTo>
                      <a:pt x="14" y="3"/>
                      <a:pt x="15" y="4"/>
                      <a:pt x="16" y="4"/>
                    </a:cubicBezTo>
                    <a:cubicBezTo>
                      <a:pt x="17" y="4"/>
                      <a:pt x="18" y="3"/>
                      <a:pt x="18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6"/>
                      <a:pt x="19" y="8"/>
                      <a:pt x="16" y="8"/>
                    </a:cubicBezTo>
                    <a:cubicBezTo>
                      <a:pt x="14" y="8"/>
                      <a:pt x="13" y="7"/>
                      <a:pt x="10" y="6"/>
                    </a:cubicBezTo>
                    <a:cubicBezTo>
                      <a:pt x="8" y="5"/>
                      <a:pt x="7" y="4"/>
                      <a:pt x="6" y="4"/>
                    </a:cubicBezTo>
                    <a:cubicBezTo>
                      <a:pt x="4" y="4"/>
                      <a:pt x="3" y="5"/>
                      <a:pt x="3" y="8"/>
                    </a:cubicBezTo>
                    <a:lnTo>
                      <a:pt x="0" y="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849" name="Freeform 2725"/>
              <p:cNvSpPr>
                <a:spLocks/>
              </p:cNvSpPr>
              <p:nvPr/>
            </p:nvSpPr>
            <p:spPr bwMode="auto">
              <a:xfrm>
                <a:off x="987425" y="2176463"/>
                <a:ext cx="46038" cy="34925"/>
              </a:xfrm>
              <a:custGeom>
                <a:avLst/>
                <a:gdLst>
                  <a:gd name="T0" fmla="*/ 16 w 29"/>
                  <a:gd name="T1" fmla="*/ 0 h 22"/>
                  <a:gd name="T2" fmla="*/ 29 w 29"/>
                  <a:gd name="T3" fmla="*/ 22 h 22"/>
                  <a:gd name="T4" fmla="*/ 16 w 29"/>
                  <a:gd name="T5" fmla="*/ 22 h 22"/>
                  <a:gd name="T6" fmla="*/ 0 w 29"/>
                  <a:gd name="T7" fmla="*/ 0 h 22"/>
                  <a:gd name="T8" fmla="*/ 16 w 29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2">
                    <a:moveTo>
                      <a:pt x="16" y="0"/>
                    </a:moveTo>
                    <a:lnTo>
                      <a:pt x="29" y="22"/>
                    </a:lnTo>
                    <a:lnTo>
                      <a:pt x="16" y="22"/>
                    </a:lnTo>
                    <a:lnTo>
                      <a:pt x="0" y="0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3850" name="Freeform 2726"/>
            <p:cNvSpPr>
              <a:spLocks/>
            </p:cNvSpPr>
            <p:nvPr/>
          </p:nvSpPr>
          <p:spPr bwMode="auto">
            <a:xfrm>
              <a:off x="8639175" y="4160838"/>
              <a:ext cx="100013" cy="114300"/>
            </a:xfrm>
            <a:custGeom>
              <a:avLst/>
              <a:gdLst>
                <a:gd name="T0" fmla="*/ 63 w 63"/>
                <a:gd name="T1" fmla="*/ 41 h 72"/>
                <a:gd name="T2" fmla="*/ 0 w 63"/>
                <a:gd name="T3" fmla="*/ 72 h 72"/>
                <a:gd name="T4" fmla="*/ 0 w 63"/>
                <a:gd name="T5" fmla="*/ 60 h 72"/>
                <a:gd name="T6" fmla="*/ 51 w 63"/>
                <a:gd name="T7" fmla="*/ 38 h 72"/>
                <a:gd name="T8" fmla="*/ 51 w 63"/>
                <a:gd name="T9" fmla="*/ 38 h 72"/>
                <a:gd name="T10" fmla="*/ 0 w 63"/>
                <a:gd name="T11" fmla="*/ 12 h 72"/>
                <a:gd name="T12" fmla="*/ 0 w 63"/>
                <a:gd name="T13" fmla="*/ 0 h 72"/>
                <a:gd name="T14" fmla="*/ 63 w 63"/>
                <a:gd name="T15" fmla="*/ 31 h 72"/>
                <a:gd name="T16" fmla="*/ 63 w 63"/>
                <a:gd name="T17" fmla="*/ 4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2">
                  <a:moveTo>
                    <a:pt x="63" y="41"/>
                  </a:moveTo>
                  <a:lnTo>
                    <a:pt x="0" y="72"/>
                  </a:lnTo>
                  <a:lnTo>
                    <a:pt x="0" y="60"/>
                  </a:lnTo>
                  <a:lnTo>
                    <a:pt x="51" y="38"/>
                  </a:lnTo>
                  <a:lnTo>
                    <a:pt x="51" y="38"/>
                  </a:lnTo>
                  <a:lnTo>
                    <a:pt x="0" y="12"/>
                  </a:lnTo>
                  <a:lnTo>
                    <a:pt x="0" y="0"/>
                  </a:lnTo>
                  <a:lnTo>
                    <a:pt x="63" y="31"/>
                  </a:lnTo>
                  <a:lnTo>
                    <a:pt x="63" y="41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51" name="Oval 2727"/>
            <p:cNvSpPr>
              <a:spLocks noChangeArrowheads="1"/>
            </p:cNvSpPr>
            <p:nvPr/>
          </p:nvSpPr>
          <p:spPr bwMode="auto">
            <a:xfrm>
              <a:off x="8674100" y="4511676"/>
              <a:ext cx="30163" cy="34925"/>
            </a:xfrm>
            <a:prstGeom prst="ellipse">
              <a:avLst/>
            </a:pr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52" name="Freeform 2728"/>
            <p:cNvSpPr>
              <a:spLocks noEditPoints="1"/>
            </p:cNvSpPr>
            <p:nvPr/>
          </p:nvSpPr>
          <p:spPr bwMode="auto">
            <a:xfrm>
              <a:off x="9404350" y="4130676"/>
              <a:ext cx="74613" cy="150813"/>
            </a:xfrm>
            <a:custGeom>
              <a:avLst/>
              <a:gdLst>
                <a:gd name="T0" fmla="*/ 4 w 15"/>
                <a:gd name="T1" fmla="*/ 20 h 30"/>
                <a:gd name="T2" fmla="*/ 4 w 15"/>
                <a:gd name="T3" fmla="*/ 19 h 30"/>
                <a:gd name="T4" fmla="*/ 7 w 15"/>
                <a:gd name="T5" fmla="*/ 12 h 30"/>
                <a:gd name="T6" fmla="*/ 10 w 15"/>
                <a:gd name="T7" fmla="*/ 7 h 30"/>
                <a:gd name="T8" fmla="*/ 6 w 15"/>
                <a:gd name="T9" fmla="*/ 4 h 30"/>
                <a:gd name="T10" fmla="*/ 2 w 15"/>
                <a:gd name="T11" fmla="*/ 5 h 30"/>
                <a:gd name="T12" fmla="*/ 0 w 15"/>
                <a:gd name="T13" fmla="*/ 1 h 30"/>
                <a:gd name="T14" fmla="*/ 7 w 15"/>
                <a:gd name="T15" fmla="*/ 0 h 30"/>
                <a:gd name="T16" fmla="*/ 15 w 15"/>
                <a:gd name="T17" fmla="*/ 6 h 30"/>
                <a:gd name="T18" fmla="*/ 11 w 15"/>
                <a:gd name="T19" fmla="*/ 14 h 30"/>
                <a:gd name="T20" fmla="*/ 9 w 15"/>
                <a:gd name="T21" fmla="*/ 19 h 30"/>
                <a:gd name="T22" fmla="*/ 9 w 15"/>
                <a:gd name="T23" fmla="*/ 20 h 30"/>
                <a:gd name="T24" fmla="*/ 4 w 15"/>
                <a:gd name="T25" fmla="*/ 20 h 30"/>
                <a:gd name="T26" fmla="*/ 6 w 15"/>
                <a:gd name="T27" fmla="*/ 30 h 30"/>
                <a:gd name="T28" fmla="*/ 3 w 15"/>
                <a:gd name="T29" fmla="*/ 26 h 30"/>
                <a:gd name="T30" fmla="*/ 7 w 15"/>
                <a:gd name="T31" fmla="*/ 23 h 30"/>
                <a:gd name="T32" fmla="*/ 10 w 15"/>
                <a:gd name="T33" fmla="*/ 26 h 30"/>
                <a:gd name="T34" fmla="*/ 7 w 15"/>
                <a:gd name="T35" fmla="*/ 30 h 30"/>
                <a:gd name="T36" fmla="*/ 6 w 15"/>
                <a:gd name="T3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30">
                  <a:moveTo>
                    <a:pt x="4" y="20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7"/>
                    <a:pt x="5" y="15"/>
                    <a:pt x="7" y="12"/>
                  </a:cubicBezTo>
                  <a:cubicBezTo>
                    <a:pt x="8" y="10"/>
                    <a:pt x="10" y="9"/>
                    <a:pt x="10" y="7"/>
                  </a:cubicBezTo>
                  <a:cubicBezTo>
                    <a:pt x="10" y="5"/>
                    <a:pt x="8" y="4"/>
                    <a:pt x="6" y="4"/>
                  </a:cubicBezTo>
                  <a:cubicBezTo>
                    <a:pt x="5" y="4"/>
                    <a:pt x="3" y="4"/>
                    <a:pt x="2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13" y="0"/>
                    <a:pt x="15" y="3"/>
                    <a:pt x="15" y="6"/>
                  </a:cubicBezTo>
                  <a:cubicBezTo>
                    <a:pt x="15" y="9"/>
                    <a:pt x="13" y="11"/>
                    <a:pt x="11" y="14"/>
                  </a:cubicBezTo>
                  <a:cubicBezTo>
                    <a:pt x="10" y="16"/>
                    <a:pt x="9" y="17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lnTo>
                    <a:pt x="4" y="20"/>
                  </a:lnTo>
                  <a:close/>
                  <a:moveTo>
                    <a:pt x="6" y="30"/>
                  </a:moveTo>
                  <a:cubicBezTo>
                    <a:pt x="5" y="30"/>
                    <a:pt x="3" y="28"/>
                    <a:pt x="3" y="26"/>
                  </a:cubicBezTo>
                  <a:cubicBezTo>
                    <a:pt x="3" y="24"/>
                    <a:pt x="5" y="23"/>
                    <a:pt x="7" y="23"/>
                  </a:cubicBezTo>
                  <a:cubicBezTo>
                    <a:pt x="8" y="23"/>
                    <a:pt x="10" y="24"/>
                    <a:pt x="10" y="26"/>
                  </a:cubicBezTo>
                  <a:cubicBezTo>
                    <a:pt x="10" y="28"/>
                    <a:pt x="9" y="30"/>
                    <a:pt x="7" y="30"/>
                  </a:cubicBezTo>
                  <a:lnTo>
                    <a:pt x="6" y="30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53" name="Freeform 2729"/>
            <p:cNvSpPr>
              <a:spLocks/>
            </p:cNvSpPr>
            <p:nvPr/>
          </p:nvSpPr>
          <p:spPr bwMode="auto">
            <a:xfrm>
              <a:off x="9409113" y="4395788"/>
              <a:ext cx="69850" cy="155575"/>
            </a:xfrm>
            <a:custGeom>
              <a:avLst/>
              <a:gdLst>
                <a:gd name="T0" fmla="*/ 0 w 44"/>
                <a:gd name="T1" fmla="*/ 98 h 98"/>
                <a:gd name="T2" fmla="*/ 32 w 44"/>
                <a:gd name="T3" fmla="*/ 0 h 98"/>
                <a:gd name="T4" fmla="*/ 44 w 44"/>
                <a:gd name="T5" fmla="*/ 0 h 98"/>
                <a:gd name="T6" fmla="*/ 10 w 44"/>
                <a:gd name="T7" fmla="*/ 98 h 98"/>
                <a:gd name="T8" fmla="*/ 0 w 44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8">
                  <a:moveTo>
                    <a:pt x="0" y="98"/>
                  </a:moveTo>
                  <a:lnTo>
                    <a:pt x="32" y="0"/>
                  </a:lnTo>
                  <a:lnTo>
                    <a:pt x="44" y="0"/>
                  </a:lnTo>
                  <a:lnTo>
                    <a:pt x="10" y="98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54" name="Freeform 2730"/>
            <p:cNvSpPr>
              <a:spLocks/>
            </p:cNvSpPr>
            <p:nvPr/>
          </p:nvSpPr>
          <p:spPr bwMode="auto">
            <a:xfrm>
              <a:off x="9953625" y="1976438"/>
              <a:ext cx="111125" cy="114300"/>
            </a:xfrm>
            <a:custGeom>
              <a:avLst/>
              <a:gdLst>
                <a:gd name="T0" fmla="*/ 41 w 70"/>
                <a:gd name="T1" fmla="*/ 0 h 72"/>
                <a:gd name="T2" fmla="*/ 41 w 70"/>
                <a:gd name="T3" fmla="*/ 31 h 72"/>
                <a:gd name="T4" fmla="*/ 70 w 70"/>
                <a:gd name="T5" fmla="*/ 31 h 72"/>
                <a:gd name="T6" fmla="*/ 70 w 70"/>
                <a:gd name="T7" fmla="*/ 44 h 72"/>
                <a:gd name="T8" fmla="*/ 41 w 70"/>
                <a:gd name="T9" fmla="*/ 44 h 72"/>
                <a:gd name="T10" fmla="*/ 41 w 70"/>
                <a:gd name="T11" fmla="*/ 72 h 72"/>
                <a:gd name="T12" fmla="*/ 32 w 70"/>
                <a:gd name="T13" fmla="*/ 72 h 72"/>
                <a:gd name="T14" fmla="*/ 32 w 70"/>
                <a:gd name="T15" fmla="*/ 44 h 72"/>
                <a:gd name="T16" fmla="*/ 0 w 70"/>
                <a:gd name="T17" fmla="*/ 44 h 72"/>
                <a:gd name="T18" fmla="*/ 0 w 70"/>
                <a:gd name="T19" fmla="*/ 31 h 72"/>
                <a:gd name="T20" fmla="*/ 32 w 70"/>
                <a:gd name="T21" fmla="*/ 31 h 72"/>
                <a:gd name="T22" fmla="*/ 32 w 70"/>
                <a:gd name="T23" fmla="*/ 0 h 72"/>
                <a:gd name="T24" fmla="*/ 41 w 70"/>
                <a:gd name="T2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" h="72">
                  <a:moveTo>
                    <a:pt x="41" y="0"/>
                  </a:moveTo>
                  <a:lnTo>
                    <a:pt x="41" y="31"/>
                  </a:lnTo>
                  <a:lnTo>
                    <a:pt x="70" y="31"/>
                  </a:lnTo>
                  <a:lnTo>
                    <a:pt x="70" y="44"/>
                  </a:lnTo>
                  <a:lnTo>
                    <a:pt x="41" y="44"/>
                  </a:lnTo>
                  <a:lnTo>
                    <a:pt x="41" y="72"/>
                  </a:lnTo>
                  <a:lnTo>
                    <a:pt x="32" y="72"/>
                  </a:lnTo>
                  <a:lnTo>
                    <a:pt x="32" y="44"/>
                  </a:lnTo>
                  <a:lnTo>
                    <a:pt x="0" y="44"/>
                  </a:lnTo>
                  <a:lnTo>
                    <a:pt x="0" y="31"/>
                  </a:lnTo>
                  <a:lnTo>
                    <a:pt x="32" y="31"/>
                  </a:lnTo>
                  <a:lnTo>
                    <a:pt x="32" y="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55" name="Freeform 2731"/>
            <p:cNvSpPr>
              <a:spLocks noEditPoints="1"/>
            </p:cNvSpPr>
            <p:nvPr/>
          </p:nvSpPr>
          <p:spPr bwMode="auto">
            <a:xfrm>
              <a:off x="9953625" y="2271713"/>
              <a:ext cx="111125" cy="60325"/>
            </a:xfrm>
            <a:custGeom>
              <a:avLst/>
              <a:gdLst>
                <a:gd name="T0" fmla="*/ 0 w 70"/>
                <a:gd name="T1" fmla="*/ 9 h 38"/>
                <a:gd name="T2" fmla="*/ 0 w 70"/>
                <a:gd name="T3" fmla="*/ 0 h 38"/>
                <a:gd name="T4" fmla="*/ 70 w 70"/>
                <a:gd name="T5" fmla="*/ 0 h 38"/>
                <a:gd name="T6" fmla="*/ 70 w 70"/>
                <a:gd name="T7" fmla="*/ 9 h 38"/>
                <a:gd name="T8" fmla="*/ 0 w 70"/>
                <a:gd name="T9" fmla="*/ 9 h 38"/>
                <a:gd name="T10" fmla="*/ 0 w 70"/>
                <a:gd name="T11" fmla="*/ 38 h 38"/>
                <a:gd name="T12" fmla="*/ 0 w 70"/>
                <a:gd name="T13" fmla="*/ 28 h 38"/>
                <a:gd name="T14" fmla="*/ 70 w 70"/>
                <a:gd name="T15" fmla="*/ 28 h 38"/>
                <a:gd name="T16" fmla="*/ 70 w 70"/>
                <a:gd name="T17" fmla="*/ 38 h 38"/>
                <a:gd name="T18" fmla="*/ 0 w 70"/>
                <a:gd name="T1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38">
                  <a:moveTo>
                    <a:pt x="0" y="9"/>
                  </a:moveTo>
                  <a:lnTo>
                    <a:pt x="0" y="0"/>
                  </a:lnTo>
                  <a:lnTo>
                    <a:pt x="70" y="0"/>
                  </a:lnTo>
                  <a:lnTo>
                    <a:pt x="70" y="9"/>
                  </a:lnTo>
                  <a:lnTo>
                    <a:pt x="0" y="9"/>
                  </a:lnTo>
                  <a:close/>
                  <a:moveTo>
                    <a:pt x="0" y="38"/>
                  </a:moveTo>
                  <a:lnTo>
                    <a:pt x="0" y="28"/>
                  </a:lnTo>
                  <a:lnTo>
                    <a:pt x="70" y="28"/>
                  </a:lnTo>
                  <a:lnTo>
                    <a:pt x="7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56" name="Rectangle 2732"/>
            <p:cNvSpPr>
              <a:spLocks noChangeArrowheads="1"/>
            </p:cNvSpPr>
            <p:nvPr/>
          </p:nvSpPr>
          <p:spPr bwMode="auto">
            <a:xfrm>
              <a:off x="9209088" y="2095501"/>
              <a:ext cx="104775" cy="158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57" name="Freeform 2733"/>
            <p:cNvSpPr>
              <a:spLocks/>
            </p:cNvSpPr>
            <p:nvPr/>
          </p:nvSpPr>
          <p:spPr bwMode="auto">
            <a:xfrm>
              <a:off x="8489950" y="1900238"/>
              <a:ext cx="44450" cy="230188"/>
            </a:xfrm>
            <a:custGeom>
              <a:avLst/>
              <a:gdLst>
                <a:gd name="T0" fmla="*/ 0 w 9"/>
                <a:gd name="T1" fmla="*/ 46 h 46"/>
                <a:gd name="T2" fmla="*/ 4 w 9"/>
                <a:gd name="T3" fmla="*/ 23 h 46"/>
                <a:gd name="T4" fmla="*/ 0 w 9"/>
                <a:gd name="T5" fmla="*/ 0 h 46"/>
                <a:gd name="T6" fmla="*/ 3 w 9"/>
                <a:gd name="T7" fmla="*/ 0 h 46"/>
                <a:gd name="T8" fmla="*/ 9 w 9"/>
                <a:gd name="T9" fmla="*/ 23 h 46"/>
                <a:gd name="T10" fmla="*/ 3 w 9"/>
                <a:gd name="T11" fmla="*/ 46 h 46"/>
                <a:gd name="T12" fmla="*/ 0 w 9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6">
                  <a:moveTo>
                    <a:pt x="0" y="46"/>
                  </a:moveTo>
                  <a:cubicBezTo>
                    <a:pt x="2" y="41"/>
                    <a:pt x="4" y="33"/>
                    <a:pt x="4" y="23"/>
                  </a:cubicBezTo>
                  <a:cubicBezTo>
                    <a:pt x="4" y="13"/>
                    <a:pt x="2" y="5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5"/>
                    <a:pt x="9" y="12"/>
                    <a:pt x="9" y="23"/>
                  </a:cubicBezTo>
                  <a:cubicBezTo>
                    <a:pt x="9" y="34"/>
                    <a:pt x="6" y="41"/>
                    <a:pt x="3" y="46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58" name="Freeform 2734"/>
            <p:cNvSpPr>
              <a:spLocks/>
            </p:cNvSpPr>
            <p:nvPr/>
          </p:nvSpPr>
          <p:spPr bwMode="auto">
            <a:xfrm>
              <a:off x="7745413" y="1900238"/>
              <a:ext cx="44450" cy="230188"/>
            </a:xfrm>
            <a:custGeom>
              <a:avLst/>
              <a:gdLst>
                <a:gd name="T0" fmla="*/ 9 w 9"/>
                <a:gd name="T1" fmla="*/ 0 h 46"/>
                <a:gd name="T2" fmla="*/ 5 w 9"/>
                <a:gd name="T3" fmla="*/ 23 h 46"/>
                <a:gd name="T4" fmla="*/ 9 w 9"/>
                <a:gd name="T5" fmla="*/ 46 h 46"/>
                <a:gd name="T6" fmla="*/ 6 w 9"/>
                <a:gd name="T7" fmla="*/ 46 h 46"/>
                <a:gd name="T8" fmla="*/ 0 w 9"/>
                <a:gd name="T9" fmla="*/ 23 h 46"/>
                <a:gd name="T10" fmla="*/ 6 w 9"/>
                <a:gd name="T11" fmla="*/ 0 h 46"/>
                <a:gd name="T12" fmla="*/ 9 w 9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6">
                  <a:moveTo>
                    <a:pt x="9" y="0"/>
                  </a:moveTo>
                  <a:cubicBezTo>
                    <a:pt x="7" y="5"/>
                    <a:pt x="5" y="13"/>
                    <a:pt x="5" y="23"/>
                  </a:cubicBezTo>
                  <a:cubicBezTo>
                    <a:pt x="5" y="33"/>
                    <a:pt x="7" y="40"/>
                    <a:pt x="9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3" y="41"/>
                    <a:pt x="0" y="34"/>
                    <a:pt x="0" y="23"/>
                  </a:cubicBezTo>
                  <a:cubicBezTo>
                    <a:pt x="0" y="12"/>
                    <a:pt x="3" y="5"/>
                    <a:pt x="6" y="0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59" name="Freeform 2735"/>
            <p:cNvSpPr>
              <a:spLocks/>
            </p:cNvSpPr>
            <p:nvPr/>
          </p:nvSpPr>
          <p:spPr bwMode="auto">
            <a:xfrm>
              <a:off x="6970713" y="1905001"/>
              <a:ext cx="84138" cy="106363"/>
            </a:xfrm>
            <a:custGeom>
              <a:avLst/>
              <a:gdLst>
                <a:gd name="T0" fmla="*/ 44 w 53"/>
                <a:gd name="T1" fmla="*/ 7 h 67"/>
                <a:gd name="T2" fmla="*/ 31 w 53"/>
                <a:gd name="T3" fmla="*/ 29 h 67"/>
                <a:gd name="T4" fmla="*/ 31 w 53"/>
                <a:gd name="T5" fmla="*/ 29 h 67"/>
                <a:gd name="T6" fmla="*/ 53 w 53"/>
                <a:gd name="T7" fmla="*/ 26 h 67"/>
                <a:gd name="T8" fmla="*/ 53 w 53"/>
                <a:gd name="T9" fmla="*/ 41 h 67"/>
                <a:gd name="T10" fmla="*/ 31 w 53"/>
                <a:gd name="T11" fmla="*/ 35 h 67"/>
                <a:gd name="T12" fmla="*/ 31 w 53"/>
                <a:gd name="T13" fmla="*/ 35 h 67"/>
                <a:gd name="T14" fmla="*/ 44 w 53"/>
                <a:gd name="T15" fmla="*/ 57 h 67"/>
                <a:gd name="T16" fmla="*/ 34 w 53"/>
                <a:gd name="T17" fmla="*/ 67 h 67"/>
                <a:gd name="T18" fmla="*/ 25 w 53"/>
                <a:gd name="T19" fmla="*/ 38 h 67"/>
                <a:gd name="T20" fmla="*/ 25 w 53"/>
                <a:gd name="T21" fmla="*/ 38 h 67"/>
                <a:gd name="T22" fmla="*/ 19 w 53"/>
                <a:gd name="T23" fmla="*/ 67 h 67"/>
                <a:gd name="T24" fmla="*/ 9 w 53"/>
                <a:gd name="T25" fmla="*/ 57 h 67"/>
                <a:gd name="T26" fmla="*/ 22 w 53"/>
                <a:gd name="T27" fmla="*/ 35 h 67"/>
                <a:gd name="T28" fmla="*/ 22 w 53"/>
                <a:gd name="T29" fmla="*/ 35 h 67"/>
                <a:gd name="T30" fmla="*/ 0 w 53"/>
                <a:gd name="T31" fmla="*/ 41 h 67"/>
                <a:gd name="T32" fmla="*/ 0 w 53"/>
                <a:gd name="T33" fmla="*/ 26 h 67"/>
                <a:gd name="T34" fmla="*/ 22 w 53"/>
                <a:gd name="T35" fmla="*/ 29 h 67"/>
                <a:gd name="T36" fmla="*/ 22 w 53"/>
                <a:gd name="T37" fmla="*/ 29 h 67"/>
                <a:gd name="T38" fmla="*/ 9 w 53"/>
                <a:gd name="T39" fmla="*/ 7 h 67"/>
                <a:gd name="T40" fmla="*/ 19 w 53"/>
                <a:gd name="T41" fmla="*/ 0 h 67"/>
                <a:gd name="T42" fmla="*/ 25 w 53"/>
                <a:gd name="T43" fmla="*/ 26 h 67"/>
                <a:gd name="T44" fmla="*/ 28 w 53"/>
                <a:gd name="T45" fmla="*/ 26 h 67"/>
                <a:gd name="T46" fmla="*/ 34 w 53"/>
                <a:gd name="T47" fmla="*/ 0 h 67"/>
                <a:gd name="T48" fmla="*/ 44 w 53"/>
                <a:gd name="T49" fmla="*/ 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3" h="67">
                  <a:moveTo>
                    <a:pt x="44" y="7"/>
                  </a:moveTo>
                  <a:lnTo>
                    <a:pt x="31" y="29"/>
                  </a:lnTo>
                  <a:lnTo>
                    <a:pt x="31" y="29"/>
                  </a:lnTo>
                  <a:lnTo>
                    <a:pt x="53" y="26"/>
                  </a:lnTo>
                  <a:lnTo>
                    <a:pt x="53" y="41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44" y="57"/>
                  </a:lnTo>
                  <a:lnTo>
                    <a:pt x="34" y="67"/>
                  </a:lnTo>
                  <a:lnTo>
                    <a:pt x="25" y="38"/>
                  </a:lnTo>
                  <a:lnTo>
                    <a:pt x="25" y="38"/>
                  </a:lnTo>
                  <a:lnTo>
                    <a:pt x="19" y="67"/>
                  </a:lnTo>
                  <a:lnTo>
                    <a:pt x="9" y="57"/>
                  </a:lnTo>
                  <a:lnTo>
                    <a:pt x="22" y="35"/>
                  </a:lnTo>
                  <a:lnTo>
                    <a:pt x="22" y="35"/>
                  </a:lnTo>
                  <a:lnTo>
                    <a:pt x="0" y="41"/>
                  </a:lnTo>
                  <a:lnTo>
                    <a:pt x="0" y="26"/>
                  </a:lnTo>
                  <a:lnTo>
                    <a:pt x="22" y="29"/>
                  </a:lnTo>
                  <a:lnTo>
                    <a:pt x="22" y="29"/>
                  </a:lnTo>
                  <a:lnTo>
                    <a:pt x="9" y="7"/>
                  </a:lnTo>
                  <a:lnTo>
                    <a:pt x="19" y="0"/>
                  </a:lnTo>
                  <a:lnTo>
                    <a:pt x="25" y="26"/>
                  </a:lnTo>
                  <a:lnTo>
                    <a:pt x="28" y="26"/>
                  </a:lnTo>
                  <a:lnTo>
                    <a:pt x="34" y="0"/>
                  </a:lnTo>
                  <a:lnTo>
                    <a:pt x="44" y="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0" name="Freeform 2736"/>
            <p:cNvSpPr>
              <a:spLocks noEditPoints="1"/>
            </p:cNvSpPr>
            <p:nvPr/>
          </p:nvSpPr>
          <p:spPr bwMode="auto">
            <a:xfrm>
              <a:off x="6196013" y="1905001"/>
              <a:ext cx="130175" cy="196850"/>
            </a:xfrm>
            <a:custGeom>
              <a:avLst/>
              <a:gdLst>
                <a:gd name="T0" fmla="*/ 20 w 26"/>
                <a:gd name="T1" fmla="*/ 38 h 39"/>
                <a:gd name="T2" fmla="*/ 18 w 26"/>
                <a:gd name="T3" fmla="*/ 35 h 39"/>
                <a:gd name="T4" fmla="*/ 10 w 26"/>
                <a:gd name="T5" fmla="*/ 39 h 39"/>
                <a:gd name="T6" fmla="*/ 0 w 26"/>
                <a:gd name="T7" fmla="*/ 28 h 39"/>
                <a:gd name="T8" fmla="*/ 6 w 26"/>
                <a:gd name="T9" fmla="*/ 17 h 39"/>
                <a:gd name="T10" fmla="*/ 6 w 26"/>
                <a:gd name="T11" fmla="*/ 17 h 39"/>
                <a:gd name="T12" fmla="*/ 3 w 26"/>
                <a:gd name="T13" fmla="*/ 9 h 39"/>
                <a:gd name="T14" fmla="*/ 12 w 26"/>
                <a:gd name="T15" fmla="*/ 0 h 39"/>
                <a:gd name="T16" fmla="*/ 19 w 26"/>
                <a:gd name="T17" fmla="*/ 8 h 39"/>
                <a:gd name="T18" fmla="*/ 13 w 26"/>
                <a:gd name="T19" fmla="*/ 18 h 39"/>
                <a:gd name="T20" fmla="*/ 13 w 26"/>
                <a:gd name="T21" fmla="*/ 18 h 39"/>
                <a:gd name="T22" fmla="*/ 19 w 26"/>
                <a:gd name="T23" fmla="*/ 27 h 39"/>
                <a:gd name="T24" fmla="*/ 21 w 26"/>
                <a:gd name="T25" fmla="*/ 17 h 39"/>
                <a:gd name="T26" fmla="*/ 26 w 26"/>
                <a:gd name="T27" fmla="*/ 17 h 39"/>
                <a:gd name="T28" fmla="*/ 21 w 26"/>
                <a:gd name="T29" fmla="*/ 31 h 39"/>
                <a:gd name="T30" fmla="*/ 26 w 26"/>
                <a:gd name="T31" fmla="*/ 38 h 39"/>
                <a:gd name="T32" fmla="*/ 20 w 26"/>
                <a:gd name="T33" fmla="*/ 38 h 39"/>
                <a:gd name="T34" fmla="*/ 11 w 26"/>
                <a:gd name="T35" fmla="*/ 34 h 39"/>
                <a:gd name="T36" fmla="*/ 15 w 26"/>
                <a:gd name="T37" fmla="*/ 31 h 39"/>
                <a:gd name="T38" fmla="*/ 8 w 26"/>
                <a:gd name="T39" fmla="*/ 21 h 39"/>
                <a:gd name="T40" fmla="*/ 5 w 26"/>
                <a:gd name="T41" fmla="*/ 27 h 39"/>
                <a:gd name="T42" fmla="*/ 11 w 26"/>
                <a:gd name="T43" fmla="*/ 34 h 39"/>
                <a:gd name="T44" fmla="*/ 11 w 26"/>
                <a:gd name="T45" fmla="*/ 4 h 39"/>
                <a:gd name="T46" fmla="*/ 8 w 26"/>
                <a:gd name="T47" fmla="*/ 9 h 39"/>
                <a:gd name="T48" fmla="*/ 10 w 26"/>
                <a:gd name="T49" fmla="*/ 15 h 39"/>
                <a:gd name="T50" fmla="*/ 14 w 26"/>
                <a:gd name="T51" fmla="*/ 8 h 39"/>
                <a:gd name="T52" fmla="*/ 11 w 26"/>
                <a:gd name="T53" fmla="*/ 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" h="39">
                  <a:moveTo>
                    <a:pt x="20" y="38"/>
                  </a:moveTo>
                  <a:cubicBezTo>
                    <a:pt x="20" y="37"/>
                    <a:pt x="19" y="36"/>
                    <a:pt x="18" y="35"/>
                  </a:cubicBezTo>
                  <a:cubicBezTo>
                    <a:pt x="16" y="37"/>
                    <a:pt x="13" y="39"/>
                    <a:pt x="10" y="39"/>
                  </a:cubicBezTo>
                  <a:cubicBezTo>
                    <a:pt x="3" y="39"/>
                    <a:pt x="0" y="34"/>
                    <a:pt x="0" y="28"/>
                  </a:cubicBezTo>
                  <a:cubicBezTo>
                    <a:pt x="0" y="23"/>
                    <a:pt x="2" y="19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4" y="15"/>
                    <a:pt x="3" y="12"/>
                    <a:pt x="3" y="9"/>
                  </a:cubicBezTo>
                  <a:cubicBezTo>
                    <a:pt x="3" y="5"/>
                    <a:pt x="6" y="0"/>
                    <a:pt x="12" y="0"/>
                  </a:cubicBezTo>
                  <a:cubicBezTo>
                    <a:pt x="16" y="0"/>
                    <a:pt x="19" y="3"/>
                    <a:pt x="19" y="8"/>
                  </a:cubicBezTo>
                  <a:cubicBezTo>
                    <a:pt x="19" y="12"/>
                    <a:pt x="17" y="15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5" y="21"/>
                    <a:pt x="17" y="25"/>
                    <a:pt x="19" y="27"/>
                  </a:cubicBezTo>
                  <a:cubicBezTo>
                    <a:pt x="20" y="24"/>
                    <a:pt x="21" y="21"/>
                    <a:pt x="21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23"/>
                    <a:pt x="24" y="27"/>
                    <a:pt x="21" y="31"/>
                  </a:cubicBezTo>
                  <a:cubicBezTo>
                    <a:pt x="23" y="33"/>
                    <a:pt x="25" y="36"/>
                    <a:pt x="26" y="38"/>
                  </a:cubicBezTo>
                  <a:lnTo>
                    <a:pt x="20" y="38"/>
                  </a:lnTo>
                  <a:close/>
                  <a:moveTo>
                    <a:pt x="11" y="34"/>
                  </a:moveTo>
                  <a:cubicBezTo>
                    <a:pt x="13" y="34"/>
                    <a:pt x="14" y="33"/>
                    <a:pt x="15" y="31"/>
                  </a:cubicBezTo>
                  <a:cubicBezTo>
                    <a:pt x="14" y="29"/>
                    <a:pt x="11" y="25"/>
                    <a:pt x="8" y="21"/>
                  </a:cubicBezTo>
                  <a:cubicBezTo>
                    <a:pt x="7" y="22"/>
                    <a:pt x="5" y="24"/>
                    <a:pt x="5" y="27"/>
                  </a:cubicBezTo>
                  <a:cubicBezTo>
                    <a:pt x="5" y="31"/>
                    <a:pt x="7" y="34"/>
                    <a:pt x="11" y="34"/>
                  </a:cubicBezTo>
                  <a:close/>
                  <a:moveTo>
                    <a:pt x="11" y="4"/>
                  </a:moveTo>
                  <a:cubicBezTo>
                    <a:pt x="9" y="4"/>
                    <a:pt x="8" y="6"/>
                    <a:pt x="8" y="9"/>
                  </a:cubicBezTo>
                  <a:cubicBezTo>
                    <a:pt x="8" y="11"/>
                    <a:pt x="9" y="13"/>
                    <a:pt x="10" y="15"/>
                  </a:cubicBezTo>
                  <a:cubicBezTo>
                    <a:pt x="13" y="13"/>
                    <a:pt x="14" y="11"/>
                    <a:pt x="14" y="8"/>
                  </a:cubicBezTo>
                  <a:cubicBezTo>
                    <a:pt x="14" y="6"/>
                    <a:pt x="13" y="4"/>
                    <a:pt x="11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1" name="Freeform 2737"/>
            <p:cNvSpPr>
              <a:spLocks/>
            </p:cNvSpPr>
            <p:nvPr/>
          </p:nvSpPr>
          <p:spPr bwMode="auto">
            <a:xfrm>
              <a:off x="5481638" y="1900238"/>
              <a:ext cx="58738" cy="41275"/>
            </a:xfrm>
            <a:custGeom>
              <a:avLst/>
              <a:gdLst>
                <a:gd name="T0" fmla="*/ 25 w 37"/>
                <a:gd name="T1" fmla="*/ 0 h 26"/>
                <a:gd name="T2" fmla="*/ 37 w 37"/>
                <a:gd name="T3" fmla="*/ 26 h 26"/>
                <a:gd name="T4" fmla="*/ 25 w 37"/>
                <a:gd name="T5" fmla="*/ 26 h 26"/>
                <a:gd name="T6" fmla="*/ 19 w 37"/>
                <a:gd name="T7" fmla="*/ 10 h 26"/>
                <a:gd name="T8" fmla="*/ 19 w 37"/>
                <a:gd name="T9" fmla="*/ 10 h 26"/>
                <a:gd name="T10" fmla="*/ 12 w 37"/>
                <a:gd name="T11" fmla="*/ 26 h 26"/>
                <a:gd name="T12" fmla="*/ 0 w 37"/>
                <a:gd name="T13" fmla="*/ 26 h 26"/>
                <a:gd name="T14" fmla="*/ 12 w 37"/>
                <a:gd name="T15" fmla="*/ 0 h 26"/>
                <a:gd name="T16" fmla="*/ 25 w 37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26">
                  <a:moveTo>
                    <a:pt x="25" y="0"/>
                  </a:moveTo>
                  <a:lnTo>
                    <a:pt x="37" y="26"/>
                  </a:lnTo>
                  <a:lnTo>
                    <a:pt x="25" y="26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2" y="26"/>
                  </a:lnTo>
                  <a:lnTo>
                    <a:pt x="0" y="26"/>
                  </a:lnTo>
                  <a:lnTo>
                    <a:pt x="12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2" name="Freeform 2738"/>
            <p:cNvSpPr>
              <a:spLocks noEditPoints="1"/>
            </p:cNvSpPr>
            <p:nvPr/>
          </p:nvSpPr>
          <p:spPr bwMode="auto">
            <a:xfrm>
              <a:off x="4676775" y="1911351"/>
              <a:ext cx="169863" cy="190500"/>
            </a:xfrm>
            <a:custGeom>
              <a:avLst/>
              <a:gdLst>
                <a:gd name="T0" fmla="*/ 8 w 34"/>
                <a:gd name="T1" fmla="*/ 0 h 38"/>
                <a:gd name="T2" fmla="*/ 15 w 34"/>
                <a:gd name="T3" fmla="*/ 11 h 38"/>
                <a:gd name="T4" fmla="*/ 8 w 34"/>
                <a:gd name="T5" fmla="*/ 22 h 38"/>
                <a:gd name="T6" fmla="*/ 0 w 34"/>
                <a:gd name="T7" fmla="*/ 11 h 38"/>
                <a:gd name="T8" fmla="*/ 8 w 34"/>
                <a:gd name="T9" fmla="*/ 0 h 38"/>
                <a:gd name="T10" fmla="*/ 8 w 34"/>
                <a:gd name="T11" fmla="*/ 4 h 38"/>
                <a:gd name="T12" fmla="*/ 4 w 34"/>
                <a:gd name="T13" fmla="*/ 11 h 38"/>
                <a:gd name="T14" fmla="*/ 8 w 34"/>
                <a:gd name="T15" fmla="*/ 19 h 38"/>
                <a:gd name="T16" fmla="*/ 11 w 34"/>
                <a:gd name="T17" fmla="*/ 11 h 38"/>
                <a:gd name="T18" fmla="*/ 8 w 34"/>
                <a:gd name="T19" fmla="*/ 4 h 38"/>
                <a:gd name="T20" fmla="*/ 8 w 34"/>
                <a:gd name="T21" fmla="*/ 38 h 38"/>
                <a:gd name="T22" fmla="*/ 24 w 34"/>
                <a:gd name="T23" fmla="*/ 0 h 38"/>
                <a:gd name="T24" fmla="*/ 27 w 34"/>
                <a:gd name="T25" fmla="*/ 0 h 38"/>
                <a:gd name="T26" fmla="*/ 11 w 34"/>
                <a:gd name="T27" fmla="*/ 38 h 38"/>
                <a:gd name="T28" fmla="*/ 8 w 34"/>
                <a:gd name="T29" fmla="*/ 38 h 38"/>
                <a:gd name="T30" fmla="*/ 27 w 34"/>
                <a:gd name="T31" fmla="*/ 15 h 38"/>
                <a:gd name="T32" fmla="*/ 34 w 34"/>
                <a:gd name="T33" fmla="*/ 26 h 38"/>
                <a:gd name="T34" fmla="*/ 27 w 34"/>
                <a:gd name="T35" fmla="*/ 38 h 38"/>
                <a:gd name="T36" fmla="*/ 20 w 34"/>
                <a:gd name="T37" fmla="*/ 27 h 38"/>
                <a:gd name="T38" fmla="*/ 27 w 34"/>
                <a:gd name="T39" fmla="*/ 15 h 38"/>
                <a:gd name="T40" fmla="*/ 27 w 34"/>
                <a:gd name="T41" fmla="*/ 19 h 38"/>
                <a:gd name="T42" fmla="*/ 24 w 34"/>
                <a:gd name="T43" fmla="*/ 26 h 38"/>
                <a:gd name="T44" fmla="*/ 27 w 34"/>
                <a:gd name="T45" fmla="*/ 34 h 38"/>
                <a:gd name="T46" fmla="*/ 30 w 34"/>
                <a:gd name="T47" fmla="*/ 26 h 38"/>
                <a:gd name="T48" fmla="*/ 27 w 34"/>
                <a:gd name="T49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8">
                  <a:moveTo>
                    <a:pt x="8" y="0"/>
                  </a:moveTo>
                  <a:cubicBezTo>
                    <a:pt x="12" y="0"/>
                    <a:pt x="15" y="4"/>
                    <a:pt x="15" y="11"/>
                  </a:cubicBezTo>
                  <a:cubicBezTo>
                    <a:pt x="15" y="19"/>
                    <a:pt x="11" y="22"/>
                    <a:pt x="8" y="22"/>
                  </a:cubicBezTo>
                  <a:cubicBezTo>
                    <a:pt x="4" y="22"/>
                    <a:pt x="0" y="18"/>
                    <a:pt x="0" y="11"/>
                  </a:cubicBezTo>
                  <a:cubicBezTo>
                    <a:pt x="0" y="4"/>
                    <a:pt x="4" y="0"/>
                    <a:pt x="8" y="0"/>
                  </a:cubicBezTo>
                  <a:close/>
                  <a:moveTo>
                    <a:pt x="8" y="4"/>
                  </a:moveTo>
                  <a:cubicBezTo>
                    <a:pt x="6" y="4"/>
                    <a:pt x="4" y="7"/>
                    <a:pt x="4" y="11"/>
                  </a:cubicBezTo>
                  <a:cubicBezTo>
                    <a:pt x="4" y="15"/>
                    <a:pt x="6" y="19"/>
                    <a:pt x="8" y="19"/>
                  </a:cubicBezTo>
                  <a:cubicBezTo>
                    <a:pt x="10" y="19"/>
                    <a:pt x="11" y="16"/>
                    <a:pt x="11" y="11"/>
                  </a:cubicBezTo>
                  <a:cubicBezTo>
                    <a:pt x="11" y="7"/>
                    <a:pt x="10" y="4"/>
                    <a:pt x="8" y="4"/>
                  </a:cubicBezTo>
                  <a:close/>
                  <a:moveTo>
                    <a:pt x="8" y="38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1" y="38"/>
                    <a:pt x="11" y="38"/>
                    <a:pt x="11" y="38"/>
                  </a:cubicBezTo>
                  <a:lnTo>
                    <a:pt x="8" y="38"/>
                  </a:lnTo>
                  <a:close/>
                  <a:moveTo>
                    <a:pt x="27" y="15"/>
                  </a:moveTo>
                  <a:cubicBezTo>
                    <a:pt x="32" y="15"/>
                    <a:pt x="34" y="19"/>
                    <a:pt x="34" y="26"/>
                  </a:cubicBezTo>
                  <a:cubicBezTo>
                    <a:pt x="34" y="34"/>
                    <a:pt x="31" y="38"/>
                    <a:pt x="27" y="38"/>
                  </a:cubicBezTo>
                  <a:cubicBezTo>
                    <a:pt x="23" y="38"/>
                    <a:pt x="20" y="34"/>
                    <a:pt x="20" y="27"/>
                  </a:cubicBezTo>
                  <a:cubicBezTo>
                    <a:pt x="20" y="20"/>
                    <a:pt x="23" y="15"/>
                    <a:pt x="27" y="15"/>
                  </a:cubicBezTo>
                  <a:close/>
                  <a:moveTo>
                    <a:pt x="27" y="19"/>
                  </a:moveTo>
                  <a:cubicBezTo>
                    <a:pt x="25" y="19"/>
                    <a:pt x="24" y="22"/>
                    <a:pt x="24" y="26"/>
                  </a:cubicBezTo>
                  <a:cubicBezTo>
                    <a:pt x="24" y="31"/>
                    <a:pt x="25" y="34"/>
                    <a:pt x="27" y="34"/>
                  </a:cubicBezTo>
                  <a:cubicBezTo>
                    <a:pt x="29" y="34"/>
                    <a:pt x="30" y="31"/>
                    <a:pt x="30" y="26"/>
                  </a:cubicBezTo>
                  <a:cubicBezTo>
                    <a:pt x="30" y="22"/>
                    <a:pt x="29" y="19"/>
                    <a:pt x="27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3" name="Freeform 2739"/>
            <p:cNvSpPr>
              <a:spLocks/>
            </p:cNvSpPr>
            <p:nvPr/>
          </p:nvSpPr>
          <p:spPr bwMode="auto">
            <a:xfrm>
              <a:off x="3981450" y="1890713"/>
              <a:ext cx="85725" cy="230188"/>
            </a:xfrm>
            <a:custGeom>
              <a:avLst/>
              <a:gdLst>
                <a:gd name="T0" fmla="*/ 7 w 17"/>
                <a:gd name="T1" fmla="*/ 46 h 46"/>
                <a:gd name="T2" fmla="*/ 7 w 17"/>
                <a:gd name="T3" fmla="*/ 41 h 46"/>
                <a:gd name="T4" fmla="*/ 0 w 17"/>
                <a:gd name="T5" fmla="*/ 38 h 46"/>
                <a:gd name="T6" fmla="*/ 1 w 17"/>
                <a:gd name="T7" fmla="*/ 33 h 46"/>
                <a:gd name="T8" fmla="*/ 7 w 17"/>
                <a:gd name="T9" fmla="*/ 35 h 46"/>
                <a:gd name="T10" fmla="*/ 12 w 17"/>
                <a:gd name="T11" fmla="*/ 31 h 46"/>
                <a:gd name="T12" fmla="*/ 7 w 17"/>
                <a:gd name="T13" fmla="*/ 25 h 46"/>
                <a:gd name="T14" fmla="*/ 0 w 17"/>
                <a:gd name="T15" fmla="*/ 15 h 46"/>
                <a:gd name="T16" fmla="*/ 7 w 17"/>
                <a:gd name="T17" fmla="*/ 5 h 46"/>
                <a:gd name="T18" fmla="*/ 7 w 17"/>
                <a:gd name="T19" fmla="*/ 0 h 46"/>
                <a:gd name="T20" fmla="*/ 10 w 17"/>
                <a:gd name="T21" fmla="*/ 0 h 46"/>
                <a:gd name="T22" fmla="*/ 10 w 17"/>
                <a:gd name="T23" fmla="*/ 5 h 46"/>
                <a:gd name="T24" fmla="*/ 16 w 17"/>
                <a:gd name="T25" fmla="*/ 7 h 46"/>
                <a:gd name="T26" fmla="*/ 15 w 17"/>
                <a:gd name="T27" fmla="*/ 12 h 46"/>
                <a:gd name="T28" fmla="*/ 9 w 17"/>
                <a:gd name="T29" fmla="*/ 10 h 46"/>
                <a:gd name="T30" fmla="*/ 5 w 17"/>
                <a:gd name="T31" fmla="*/ 14 h 46"/>
                <a:gd name="T32" fmla="*/ 10 w 17"/>
                <a:gd name="T33" fmla="*/ 20 h 46"/>
                <a:gd name="T34" fmla="*/ 17 w 17"/>
                <a:gd name="T35" fmla="*/ 30 h 46"/>
                <a:gd name="T36" fmla="*/ 10 w 17"/>
                <a:gd name="T37" fmla="*/ 40 h 46"/>
                <a:gd name="T38" fmla="*/ 10 w 17"/>
                <a:gd name="T39" fmla="*/ 46 h 46"/>
                <a:gd name="T40" fmla="*/ 7 w 17"/>
                <a:gd name="T41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46">
                  <a:moveTo>
                    <a:pt x="7" y="46"/>
                  </a:moveTo>
                  <a:cubicBezTo>
                    <a:pt x="7" y="41"/>
                    <a:pt x="7" y="41"/>
                    <a:pt x="7" y="41"/>
                  </a:cubicBezTo>
                  <a:cubicBezTo>
                    <a:pt x="4" y="40"/>
                    <a:pt x="1" y="39"/>
                    <a:pt x="0" y="38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2" y="34"/>
                    <a:pt x="5" y="35"/>
                    <a:pt x="7" y="35"/>
                  </a:cubicBezTo>
                  <a:cubicBezTo>
                    <a:pt x="10" y="35"/>
                    <a:pt x="12" y="34"/>
                    <a:pt x="12" y="31"/>
                  </a:cubicBezTo>
                  <a:cubicBezTo>
                    <a:pt x="12" y="28"/>
                    <a:pt x="11" y="27"/>
                    <a:pt x="7" y="25"/>
                  </a:cubicBezTo>
                  <a:cubicBezTo>
                    <a:pt x="3" y="23"/>
                    <a:pt x="0" y="20"/>
                    <a:pt x="0" y="15"/>
                  </a:cubicBezTo>
                  <a:cubicBezTo>
                    <a:pt x="0" y="10"/>
                    <a:pt x="2" y="6"/>
                    <a:pt x="7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4" y="12"/>
                    <a:pt x="12" y="10"/>
                    <a:pt x="9" y="10"/>
                  </a:cubicBezTo>
                  <a:cubicBezTo>
                    <a:pt x="6" y="10"/>
                    <a:pt x="5" y="12"/>
                    <a:pt x="5" y="14"/>
                  </a:cubicBezTo>
                  <a:cubicBezTo>
                    <a:pt x="5" y="17"/>
                    <a:pt x="7" y="18"/>
                    <a:pt x="10" y="20"/>
                  </a:cubicBezTo>
                  <a:cubicBezTo>
                    <a:pt x="15" y="22"/>
                    <a:pt x="17" y="25"/>
                    <a:pt x="17" y="30"/>
                  </a:cubicBezTo>
                  <a:cubicBezTo>
                    <a:pt x="17" y="35"/>
                    <a:pt x="15" y="39"/>
                    <a:pt x="10" y="40"/>
                  </a:cubicBezTo>
                  <a:cubicBezTo>
                    <a:pt x="10" y="46"/>
                    <a:pt x="10" y="46"/>
                    <a:pt x="10" y="46"/>
                  </a:cubicBezTo>
                  <a:lnTo>
                    <a:pt x="7" y="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4" name="Freeform 2740"/>
            <p:cNvSpPr>
              <a:spLocks noEditPoints="1"/>
            </p:cNvSpPr>
            <p:nvPr/>
          </p:nvSpPr>
          <p:spPr bwMode="auto">
            <a:xfrm>
              <a:off x="3211513" y="1911351"/>
              <a:ext cx="100013" cy="184150"/>
            </a:xfrm>
            <a:custGeom>
              <a:avLst/>
              <a:gdLst>
                <a:gd name="T0" fmla="*/ 10 w 63"/>
                <a:gd name="T1" fmla="*/ 116 h 116"/>
                <a:gd name="T2" fmla="*/ 13 w 63"/>
                <a:gd name="T3" fmla="*/ 85 h 116"/>
                <a:gd name="T4" fmla="*/ 0 w 63"/>
                <a:gd name="T5" fmla="*/ 85 h 116"/>
                <a:gd name="T6" fmla="*/ 0 w 63"/>
                <a:gd name="T7" fmla="*/ 69 h 116"/>
                <a:gd name="T8" fmla="*/ 13 w 63"/>
                <a:gd name="T9" fmla="*/ 69 h 116"/>
                <a:gd name="T10" fmla="*/ 16 w 63"/>
                <a:gd name="T11" fmla="*/ 47 h 116"/>
                <a:gd name="T12" fmla="*/ 4 w 63"/>
                <a:gd name="T13" fmla="*/ 47 h 116"/>
                <a:gd name="T14" fmla="*/ 4 w 63"/>
                <a:gd name="T15" fmla="*/ 34 h 116"/>
                <a:gd name="T16" fmla="*/ 16 w 63"/>
                <a:gd name="T17" fmla="*/ 34 h 116"/>
                <a:gd name="T18" fmla="*/ 22 w 63"/>
                <a:gd name="T19" fmla="*/ 0 h 116"/>
                <a:gd name="T20" fmla="*/ 32 w 63"/>
                <a:gd name="T21" fmla="*/ 0 h 116"/>
                <a:gd name="T22" fmla="*/ 29 w 63"/>
                <a:gd name="T23" fmla="*/ 34 h 116"/>
                <a:gd name="T24" fmla="*/ 41 w 63"/>
                <a:gd name="T25" fmla="*/ 34 h 116"/>
                <a:gd name="T26" fmla="*/ 44 w 63"/>
                <a:gd name="T27" fmla="*/ 0 h 116"/>
                <a:gd name="T28" fmla="*/ 54 w 63"/>
                <a:gd name="T29" fmla="*/ 0 h 116"/>
                <a:gd name="T30" fmla="*/ 51 w 63"/>
                <a:gd name="T31" fmla="*/ 34 h 116"/>
                <a:gd name="T32" fmla="*/ 63 w 63"/>
                <a:gd name="T33" fmla="*/ 34 h 116"/>
                <a:gd name="T34" fmla="*/ 63 w 63"/>
                <a:gd name="T35" fmla="*/ 47 h 116"/>
                <a:gd name="T36" fmla="*/ 51 w 63"/>
                <a:gd name="T37" fmla="*/ 47 h 116"/>
                <a:gd name="T38" fmla="*/ 48 w 63"/>
                <a:gd name="T39" fmla="*/ 69 h 116"/>
                <a:gd name="T40" fmla="*/ 60 w 63"/>
                <a:gd name="T41" fmla="*/ 69 h 116"/>
                <a:gd name="T42" fmla="*/ 60 w 63"/>
                <a:gd name="T43" fmla="*/ 85 h 116"/>
                <a:gd name="T44" fmla="*/ 44 w 63"/>
                <a:gd name="T45" fmla="*/ 85 h 116"/>
                <a:gd name="T46" fmla="*/ 41 w 63"/>
                <a:gd name="T47" fmla="*/ 116 h 116"/>
                <a:gd name="T48" fmla="*/ 32 w 63"/>
                <a:gd name="T49" fmla="*/ 116 h 116"/>
                <a:gd name="T50" fmla="*/ 35 w 63"/>
                <a:gd name="T51" fmla="*/ 85 h 116"/>
                <a:gd name="T52" fmla="*/ 22 w 63"/>
                <a:gd name="T53" fmla="*/ 85 h 116"/>
                <a:gd name="T54" fmla="*/ 19 w 63"/>
                <a:gd name="T55" fmla="*/ 116 h 116"/>
                <a:gd name="T56" fmla="*/ 10 w 63"/>
                <a:gd name="T57" fmla="*/ 116 h 116"/>
                <a:gd name="T58" fmla="*/ 38 w 63"/>
                <a:gd name="T59" fmla="*/ 69 h 116"/>
                <a:gd name="T60" fmla="*/ 38 w 63"/>
                <a:gd name="T61" fmla="*/ 47 h 116"/>
                <a:gd name="T62" fmla="*/ 26 w 63"/>
                <a:gd name="T63" fmla="*/ 47 h 116"/>
                <a:gd name="T64" fmla="*/ 22 w 63"/>
                <a:gd name="T65" fmla="*/ 69 h 116"/>
                <a:gd name="T66" fmla="*/ 38 w 63"/>
                <a:gd name="T67" fmla="*/ 6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3" h="116">
                  <a:moveTo>
                    <a:pt x="10" y="116"/>
                  </a:moveTo>
                  <a:lnTo>
                    <a:pt x="13" y="85"/>
                  </a:lnTo>
                  <a:lnTo>
                    <a:pt x="0" y="85"/>
                  </a:lnTo>
                  <a:lnTo>
                    <a:pt x="0" y="69"/>
                  </a:lnTo>
                  <a:lnTo>
                    <a:pt x="13" y="69"/>
                  </a:lnTo>
                  <a:lnTo>
                    <a:pt x="16" y="47"/>
                  </a:lnTo>
                  <a:lnTo>
                    <a:pt x="4" y="47"/>
                  </a:lnTo>
                  <a:lnTo>
                    <a:pt x="4" y="34"/>
                  </a:lnTo>
                  <a:lnTo>
                    <a:pt x="16" y="34"/>
                  </a:lnTo>
                  <a:lnTo>
                    <a:pt x="22" y="0"/>
                  </a:lnTo>
                  <a:lnTo>
                    <a:pt x="32" y="0"/>
                  </a:lnTo>
                  <a:lnTo>
                    <a:pt x="29" y="34"/>
                  </a:lnTo>
                  <a:lnTo>
                    <a:pt x="41" y="34"/>
                  </a:lnTo>
                  <a:lnTo>
                    <a:pt x="44" y="0"/>
                  </a:lnTo>
                  <a:lnTo>
                    <a:pt x="54" y="0"/>
                  </a:lnTo>
                  <a:lnTo>
                    <a:pt x="51" y="34"/>
                  </a:lnTo>
                  <a:lnTo>
                    <a:pt x="63" y="34"/>
                  </a:lnTo>
                  <a:lnTo>
                    <a:pt x="63" y="47"/>
                  </a:lnTo>
                  <a:lnTo>
                    <a:pt x="51" y="47"/>
                  </a:lnTo>
                  <a:lnTo>
                    <a:pt x="48" y="69"/>
                  </a:lnTo>
                  <a:lnTo>
                    <a:pt x="60" y="69"/>
                  </a:lnTo>
                  <a:lnTo>
                    <a:pt x="60" y="85"/>
                  </a:lnTo>
                  <a:lnTo>
                    <a:pt x="44" y="85"/>
                  </a:lnTo>
                  <a:lnTo>
                    <a:pt x="41" y="116"/>
                  </a:lnTo>
                  <a:lnTo>
                    <a:pt x="32" y="116"/>
                  </a:lnTo>
                  <a:lnTo>
                    <a:pt x="35" y="85"/>
                  </a:lnTo>
                  <a:lnTo>
                    <a:pt x="22" y="85"/>
                  </a:lnTo>
                  <a:lnTo>
                    <a:pt x="19" y="116"/>
                  </a:lnTo>
                  <a:lnTo>
                    <a:pt x="10" y="116"/>
                  </a:lnTo>
                  <a:close/>
                  <a:moveTo>
                    <a:pt x="38" y="69"/>
                  </a:moveTo>
                  <a:lnTo>
                    <a:pt x="38" y="47"/>
                  </a:lnTo>
                  <a:lnTo>
                    <a:pt x="26" y="47"/>
                  </a:lnTo>
                  <a:lnTo>
                    <a:pt x="22" y="69"/>
                  </a:lnTo>
                  <a:lnTo>
                    <a:pt x="38" y="6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5" name="Freeform 2741"/>
            <p:cNvSpPr>
              <a:spLocks noEditPoints="1"/>
            </p:cNvSpPr>
            <p:nvPr/>
          </p:nvSpPr>
          <p:spPr bwMode="auto">
            <a:xfrm>
              <a:off x="2443163" y="1930401"/>
              <a:ext cx="144463" cy="195263"/>
            </a:xfrm>
            <a:custGeom>
              <a:avLst/>
              <a:gdLst>
                <a:gd name="T0" fmla="*/ 21 w 29"/>
                <a:gd name="T1" fmla="*/ 37 h 39"/>
                <a:gd name="T2" fmla="*/ 13 w 29"/>
                <a:gd name="T3" fmla="*/ 39 h 39"/>
                <a:gd name="T4" fmla="*/ 0 w 29"/>
                <a:gd name="T5" fmla="*/ 21 h 39"/>
                <a:gd name="T6" fmla="*/ 16 w 29"/>
                <a:gd name="T7" fmla="*/ 0 h 39"/>
                <a:gd name="T8" fmla="*/ 29 w 29"/>
                <a:gd name="T9" fmla="*/ 16 h 39"/>
                <a:gd name="T10" fmla="*/ 21 w 29"/>
                <a:gd name="T11" fmla="*/ 30 h 39"/>
                <a:gd name="T12" fmla="*/ 17 w 29"/>
                <a:gd name="T13" fmla="*/ 25 h 39"/>
                <a:gd name="T14" fmla="*/ 17 w 29"/>
                <a:gd name="T15" fmla="*/ 25 h 39"/>
                <a:gd name="T16" fmla="*/ 11 w 29"/>
                <a:gd name="T17" fmla="*/ 30 h 39"/>
                <a:gd name="T18" fmla="*/ 7 w 29"/>
                <a:gd name="T19" fmla="*/ 22 h 39"/>
                <a:gd name="T20" fmla="*/ 17 w 29"/>
                <a:gd name="T21" fmla="*/ 9 h 39"/>
                <a:gd name="T22" fmla="*/ 22 w 29"/>
                <a:gd name="T23" fmla="*/ 10 h 39"/>
                <a:gd name="T24" fmla="*/ 20 w 29"/>
                <a:gd name="T25" fmla="*/ 21 h 39"/>
                <a:gd name="T26" fmla="*/ 21 w 29"/>
                <a:gd name="T27" fmla="*/ 26 h 39"/>
                <a:gd name="T28" fmla="*/ 26 w 29"/>
                <a:gd name="T29" fmla="*/ 16 h 39"/>
                <a:gd name="T30" fmla="*/ 15 w 29"/>
                <a:gd name="T31" fmla="*/ 3 h 39"/>
                <a:gd name="T32" fmla="*/ 3 w 29"/>
                <a:gd name="T33" fmla="*/ 21 h 39"/>
                <a:gd name="T34" fmla="*/ 14 w 29"/>
                <a:gd name="T35" fmla="*/ 36 h 39"/>
                <a:gd name="T36" fmla="*/ 20 w 29"/>
                <a:gd name="T37" fmla="*/ 34 h 39"/>
                <a:gd name="T38" fmla="*/ 21 w 29"/>
                <a:gd name="T39" fmla="*/ 37 h 39"/>
                <a:gd name="T40" fmla="*/ 18 w 29"/>
                <a:gd name="T41" fmla="*/ 13 h 39"/>
                <a:gd name="T42" fmla="*/ 16 w 29"/>
                <a:gd name="T43" fmla="*/ 13 h 39"/>
                <a:gd name="T44" fmla="*/ 10 w 29"/>
                <a:gd name="T45" fmla="*/ 22 h 39"/>
                <a:gd name="T46" fmla="*/ 13 w 29"/>
                <a:gd name="T47" fmla="*/ 26 h 39"/>
                <a:gd name="T48" fmla="*/ 17 w 29"/>
                <a:gd name="T49" fmla="*/ 19 h 39"/>
                <a:gd name="T50" fmla="*/ 18 w 29"/>
                <a:gd name="T51" fmla="*/ 1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" h="39">
                  <a:moveTo>
                    <a:pt x="21" y="37"/>
                  </a:moveTo>
                  <a:cubicBezTo>
                    <a:pt x="19" y="39"/>
                    <a:pt x="16" y="39"/>
                    <a:pt x="13" y="39"/>
                  </a:cubicBezTo>
                  <a:cubicBezTo>
                    <a:pt x="6" y="39"/>
                    <a:pt x="0" y="32"/>
                    <a:pt x="0" y="21"/>
                  </a:cubicBezTo>
                  <a:cubicBezTo>
                    <a:pt x="0" y="10"/>
                    <a:pt x="6" y="0"/>
                    <a:pt x="16" y="0"/>
                  </a:cubicBezTo>
                  <a:cubicBezTo>
                    <a:pt x="23" y="0"/>
                    <a:pt x="29" y="7"/>
                    <a:pt x="29" y="16"/>
                  </a:cubicBezTo>
                  <a:cubicBezTo>
                    <a:pt x="29" y="24"/>
                    <a:pt x="25" y="30"/>
                    <a:pt x="21" y="30"/>
                  </a:cubicBezTo>
                  <a:cubicBezTo>
                    <a:pt x="19" y="30"/>
                    <a:pt x="17" y="28"/>
                    <a:pt x="17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9" y="30"/>
                    <a:pt x="7" y="27"/>
                    <a:pt x="7" y="22"/>
                  </a:cubicBezTo>
                  <a:cubicBezTo>
                    <a:pt x="7" y="15"/>
                    <a:pt x="11" y="9"/>
                    <a:pt x="17" y="9"/>
                  </a:cubicBezTo>
                  <a:cubicBezTo>
                    <a:pt x="19" y="9"/>
                    <a:pt x="21" y="10"/>
                    <a:pt x="22" y="1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4"/>
                    <a:pt x="20" y="26"/>
                    <a:pt x="21" y="26"/>
                  </a:cubicBezTo>
                  <a:cubicBezTo>
                    <a:pt x="23" y="26"/>
                    <a:pt x="26" y="23"/>
                    <a:pt x="26" y="16"/>
                  </a:cubicBezTo>
                  <a:cubicBezTo>
                    <a:pt x="26" y="9"/>
                    <a:pt x="22" y="3"/>
                    <a:pt x="15" y="3"/>
                  </a:cubicBezTo>
                  <a:cubicBezTo>
                    <a:pt x="9" y="3"/>
                    <a:pt x="3" y="10"/>
                    <a:pt x="3" y="21"/>
                  </a:cubicBezTo>
                  <a:cubicBezTo>
                    <a:pt x="3" y="30"/>
                    <a:pt x="8" y="36"/>
                    <a:pt x="14" y="36"/>
                  </a:cubicBezTo>
                  <a:cubicBezTo>
                    <a:pt x="16" y="36"/>
                    <a:pt x="19" y="35"/>
                    <a:pt x="20" y="34"/>
                  </a:cubicBezTo>
                  <a:lnTo>
                    <a:pt x="21" y="37"/>
                  </a:lnTo>
                  <a:close/>
                  <a:moveTo>
                    <a:pt x="18" y="13"/>
                  </a:moveTo>
                  <a:cubicBezTo>
                    <a:pt x="17" y="13"/>
                    <a:pt x="17" y="13"/>
                    <a:pt x="16" y="13"/>
                  </a:cubicBezTo>
                  <a:cubicBezTo>
                    <a:pt x="13" y="13"/>
                    <a:pt x="10" y="17"/>
                    <a:pt x="10" y="22"/>
                  </a:cubicBezTo>
                  <a:cubicBezTo>
                    <a:pt x="10" y="24"/>
                    <a:pt x="11" y="26"/>
                    <a:pt x="13" y="26"/>
                  </a:cubicBezTo>
                  <a:cubicBezTo>
                    <a:pt x="15" y="26"/>
                    <a:pt x="17" y="22"/>
                    <a:pt x="17" y="19"/>
                  </a:cubicBezTo>
                  <a:lnTo>
                    <a:pt x="18" y="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6" name="Freeform 2742"/>
            <p:cNvSpPr>
              <a:spLocks noEditPoints="1"/>
            </p:cNvSpPr>
            <p:nvPr/>
          </p:nvSpPr>
          <p:spPr bwMode="auto">
            <a:xfrm>
              <a:off x="1747838" y="1905001"/>
              <a:ext cx="34925" cy="196850"/>
            </a:xfrm>
            <a:custGeom>
              <a:avLst/>
              <a:gdLst>
                <a:gd name="T0" fmla="*/ 3 w 7"/>
                <a:gd name="T1" fmla="*/ 39 h 39"/>
                <a:gd name="T2" fmla="*/ 0 w 7"/>
                <a:gd name="T3" fmla="*/ 34 h 39"/>
                <a:gd name="T4" fmla="*/ 3 w 7"/>
                <a:gd name="T5" fmla="*/ 30 h 39"/>
                <a:gd name="T6" fmla="*/ 7 w 7"/>
                <a:gd name="T7" fmla="*/ 34 h 39"/>
                <a:gd name="T8" fmla="*/ 3 w 7"/>
                <a:gd name="T9" fmla="*/ 39 h 39"/>
                <a:gd name="T10" fmla="*/ 1 w 7"/>
                <a:gd name="T11" fmla="*/ 26 h 39"/>
                <a:gd name="T12" fmla="*/ 1 w 7"/>
                <a:gd name="T13" fmla="*/ 0 h 39"/>
                <a:gd name="T14" fmla="*/ 6 w 7"/>
                <a:gd name="T15" fmla="*/ 0 h 39"/>
                <a:gd name="T16" fmla="*/ 5 w 7"/>
                <a:gd name="T17" fmla="*/ 26 h 39"/>
                <a:gd name="T18" fmla="*/ 1 w 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39">
                  <a:moveTo>
                    <a:pt x="3" y="39"/>
                  </a:moveTo>
                  <a:cubicBezTo>
                    <a:pt x="2" y="39"/>
                    <a:pt x="0" y="37"/>
                    <a:pt x="0" y="34"/>
                  </a:cubicBezTo>
                  <a:cubicBezTo>
                    <a:pt x="0" y="32"/>
                    <a:pt x="2" y="30"/>
                    <a:pt x="3" y="30"/>
                  </a:cubicBezTo>
                  <a:cubicBezTo>
                    <a:pt x="5" y="30"/>
                    <a:pt x="7" y="32"/>
                    <a:pt x="7" y="34"/>
                  </a:cubicBezTo>
                  <a:cubicBezTo>
                    <a:pt x="7" y="37"/>
                    <a:pt x="5" y="39"/>
                    <a:pt x="3" y="39"/>
                  </a:cubicBezTo>
                  <a:close/>
                  <a:moveTo>
                    <a:pt x="1" y="26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6"/>
                    <a:pt x="5" y="26"/>
                    <a:pt x="5" y="26"/>
                  </a:cubicBezTo>
                  <a:lnTo>
                    <a:pt x="1" y="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7" name="Rectangle 2743"/>
            <p:cNvSpPr>
              <a:spLocks noChangeArrowheads="1"/>
            </p:cNvSpPr>
            <p:nvPr/>
          </p:nvSpPr>
          <p:spPr bwMode="auto">
            <a:xfrm>
              <a:off x="9234488" y="2251076"/>
              <a:ext cx="55563" cy="206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8" name="Freeform 2744"/>
            <p:cNvSpPr>
              <a:spLocks/>
            </p:cNvSpPr>
            <p:nvPr/>
          </p:nvSpPr>
          <p:spPr bwMode="auto">
            <a:xfrm>
              <a:off x="9609138" y="2647951"/>
              <a:ext cx="55563" cy="169863"/>
            </a:xfrm>
            <a:custGeom>
              <a:avLst/>
              <a:gdLst>
                <a:gd name="T0" fmla="*/ 0 w 11"/>
                <a:gd name="T1" fmla="*/ 15 h 34"/>
                <a:gd name="T2" fmla="*/ 4 w 11"/>
                <a:gd name="T3" fmla="*/ 12 h 34"/>
                <a:gd name="T4" fmla="*/ 3 w 11"/>
                <a:gd name="T5" fmla="*/ 9 h 34"/>
                <a:gd name="T6" fmla="*/ 3 w 11"/>
                <a:gd name="T7" fmla="*/ 5 h 34"/>
                <a:gd name="T8" fmla="*/ 9 w 11"/>
                <a:gd name="T9" fmla="*/ 0 h 34"/>
                <a:gd name="T10" fmla="*/ 11 w 11"/>
                <a:gd name="T11" fmla="*/ 0 h 34"/>
                <a:gd name="T12" fmla="*/ 11 w 11"/>
                <a:gd name="T13" fmla="*/ 3 h 34"/>
                <a:gd name="T14" fmla="*/ 10 w 11"/>
                <a:gd name="T15" fmla="*/ 3 h 34"/>
                <a:gd name="T16" fmla="*/ 7 w 11"/>
                <a:gd name="T17" fmla="*/ 6 h 34"/>
                <a:gd name="T18" fmla="*/ 7 w 11"/>
                <a:gd name="T19" fmla="*/ 9 h 34"/>
                <a:gd name="T20" fmla="*/ 7 w 11"/>
                <a:gd name="T21" fmla="*/ 12 h 34"/>
                <a:gd name="T22" fmla="*/ 4 w 11"/>
                <a:gd name="T23" fmla="*/ 17 h 34"/>
                <a:gd name="T24" fmla="*/ 4 w 11"/>
                <a:gd name="T25" fmla="*/ 17 h 34"/>
                <a:gd name="T26" fmla="*/ 7 w 11"/>
                <a:gd name="T27" fmla="*/ 22 h 34"/>
                <a:gd name="T28" fmla="*/ 7 w 11"/>
                <a:gd name="T29" fmla="*/ 25 h 34"/>
                <a:gd name="T30" fmla="*/ 7 w 11"/>
                <a:gd name="T31" fmla="*/ 28 h 34"/>
                <a:gd name="T32" fmla="*/ 10 w 11"/>
                <a:gd name="T33" fmla="*/ 31 h 34"/>
                <a:gd name="T34" fmla="*/ 11 w 11"/>
                <a:gd name="T35" fmla="*/ 31 h 34"/>
                <a:gd name="T36" fmla="*/ 11 w 11"/>
                <a:gd name="T37" fmla="*/ 34 h 34"/>
                <a:gd name="T38" fmla="*/ 9 w 11"/>
                <a:gd name="T39" fmla="*/ 34 h 34"/>
                <a:gd name="T40" fmla="*/ 3 w 11"/>
                <a:gd name="T41" fmla="*/ 28 h 34"/>
                <a:gd name="T42" fmla="*/ 3 w 11"/>
                <a:gd name="T43" fmla="*/ 25 h 34"/>
                <a:gd name="T44" fmla="*/ 4 w 11"/>
                <a:gd name="T45" fmla="*/ 21 h 34"/>
                <a:gd name="T46" fmla="*/ 0 w 11"/>
                <a:gd name="T47" fmla="*/ 18 h 34"/>
                <a:gd name="T48" fmla="*/ 0 w 11"/>
                <a:gd name="T49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" h="34">
                  <a:moveTo>
                    <a:pt x="0" y="15"/>
                  </a:moveTo>
                  <a:cubicBezTo>
                    <a:pt x="3" y="15"/>
                    <a:pt x="4" y="14"/>
                    <a:pt x="4" y="12"/>
                  </a:cubicBezTo>
                  <a:cubicBezTo>
                    <a:pt x="4" y="11"/>
                    <a:pt x="3" y="10"/>
                    <a:pt x="3" y="9"/>
                  </a:cubicBezTo>
                  <a:cubicBezTo>
                    <a:pt x="3" y="8"/>
                    <a:pt x="3" y="7"/>
                    <a:pt x="3" y="5"/>
                  </a:cubicBezTo>
                  <a:cubicBezTo>
                    <a:pt x="3" y="1"/>
                    <a:pt x="6" y="0"/>
                    <a:pt x="9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8" y="3"/>
                    <a:pt x="7" y="4"/>
                    <a:pt x="7" y="6"/>
                  </a:cubicBezTo>
                  <a:cubicBezTo>
                    <a:pt x="7" y="7"/>
                    <a:pt x="7" y="8"/>
                    <a:pt x="7" y="9"/>
                  </a:cubicBezTo>
                  <a:cubicBezTo>
                    <a:pt x="7" y="10"/>
                    <a:pt x="7" y="11"/>
                    <a:pt x="7" y="12"/>
                  </a:cubicBezTo>
                  <a:cubicBezTo>
                    <a:pt x="8" y="15"/>
                    <a:pt x="6" y="16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7"/>
                    <a:pt x="8" y="19"/>
                    <a:pt x="7" y="22"/>
                  </a:cubicBezTo>
                  <a:cubicBezTo>
                    <a:pt x="7" y="23"/>
                    <a:pt x="7" y="24"/>
                    <a:pt x="7" y="25"/>
                  </a:cubicBezTo>
                  <a:cubicBezTo>
                    <a:pt x="7" y="26"/>
                    <a:pt x="7" y="27"/>
                    <a:pt x="7" y="28"/>
                  </a:cubicBezTo>
                  <a:cubicBezTo>
                    <a:pt x="7" y="30"/>
                    <a:pt x="8" y="31"/>
                    <a:pt x="10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6" y="34"/>
                    <a:pt x="3" y="32"/>
                    <a:pt x="3" y="28"/>
                  </a:cubicBezTo>
                  <a:cubicBezTo>
                    <a:pt x="3" y="27"/>
                    <a:pt x="3" y="26"/>
                    <a:pt x="3" y="25"/>
                  </a:cubicBezTo>
                  <a:cubicBezTo>
                    <a:pt x="3" y="24"/>
                    <a:pt x="4" y="22"/>
                    <a:pt x="4" y="21"/>
                  </a:cubicBezTo>
                  <a:cubicBezTo>
                    <a:pt x="4" y="20"/>
                    <a:pt x="3" y="18"/>
                    <a:pt x="0" y="18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69" name="Freeform 2745"/>
            <p:cNvSpPr>
              <a:spLocks/>
            </p:cNvSpPr>
            <p:nvPr/>
          </p:nvSpPr>
          <p:spPr bwMode="auto">
            <a:xfrm>
              <a:off x="9618663" y="2913063"/>
              <a:ext cx="46038" cy="169863"/>
            </a:xfrm>
            <a:custGeom>
              <a:avLst/>
              <a:gdLst>
                <a:gd name="T0" fmla="*/ 0 w 29"/>
                <a:gd name="T1" fmla="*/ 107 h 107"/>
                <a:gd name="T2" fmla="*/ 0 w 29"/>
                <a:gd name="T3" fmla="*/ 0 h 107"/>
                <a:gd name="T4" fmla="*/ 29 w 29"/>
                <a:gd name="T5" fmla="*/ 0 h 107"/>
                <a:gd name="T6" fmla="*/ 29 w 29"/>
                <a:gd name="T7" fmla="*/ 9 h 107"/>
                <a:gd name="T8" fmla="*/ 13 w 29"/>
                <a:gd name="T9" fmla="*/ 9 h 107"/>
                <a:gd name="T10" fmla="*/ 13 w 29"/>
                <a:gd name="T11" fmla="*/ 98 h 107"/>
                <a:gd name="T12" fmla="*/ 29 w 29"/>
                <a:gd name="T13" fmla="*/ 98 h 107"/>
                <a:gd name="T14" fmla="*/ 29 w 29"/>
                <a:gd name="T15" fmla="*/ 107 h 107"/>
                <a:gd name="T16" fmla="*/ 0 w 29"/>
                <a:gd name="T17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7">
                  <a:moveTo>
                    <a:pt x="0" y="107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9"/>
                  </a:lnTo>
                  <a:lnTo>
                    <a:pt x="13" y="9"/>
                  </a:lnTo>
                  <a:lnTo>
                    <a:pt x="13" y="98"/>
                  </a:lnTo>
                  <a:lnTo>
                    <a:pt x="29" y="98"/>
                  </a:lnTo>
                  <a:lnTo>
                    <a:pt x="29" y="107"/>
                  </a:lnTo>
                  <a:lnTo>
                    <a:pt x="0" y="107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0" name="Freeform 2746"/>
            <p:cNvSpPr>
              <a:spLocks/>
            </p:cNvSpPr>
            <p:nvPr/>
          </p:nvSpPr>
          <p:spPr bwMode="auto">
            <a:xfrm>
              <a:off x="10363200" y="2647951"/>
              <a:ext cx="55563" cy="169863"/>
            </a:xfrm>
            <a:custGeom>
              <a:avLst/>
              <a:gdLst>
                <a:gd name="T0" fmla="*/ 11 w 11"/>
                <a:gd name="T1" fmla="*/ 18 h 34"/>
                <a:gd name="T2" fmla="*/ 8 w 11"/>
                <a:gd name="T3" fmla="*/ 21 h 34"/>
                <a:gd name="T4" fmla="*/ 8 w 11"/>
                <a:gd name="T5" fmla="*/ 25 h 34"/>
                <a:gd name="T6" fmla="*/ 8 w 11"/>
                <a:gd name="T7" fmla="*/ 28 h 34"/>
                <a:gd name="T8" fmla="*/ 2 w 11"/>
                <a:gd name="T9" fmla="*/ 34 h 34"/>
                <a:gd name="T10" fmla="*/ 0 w 11"/>
                <a:gd name="T11" fmla="*/ 34 h 34"/>
                <a:gd name="T12" fmla="*/ 0 w 11"/>
                <a:gd name="T13" fmla="*/ 31 h 34"/>
                <a:gd name="T14" fmla="*/ 1 w 11"/>
                <a:gd name="T15" fmla="*/ 31 h 34"/>
                <a:gd name="T16" fmla="*/ 4 w 11"/>
                <a:gd name="T17" fmla="*/ 28 h 34"/>
                <a:gd name="T18" fmla="*/ 4 w 11"/>
                <a:gd name="T19" fmla="*/ 25 h 34"/>
                <a:gd name="T20" fmla="*/ 4 w 11"/>
                <a:gd name="T21" fmla="*/ 22 h 34"/>
                <a:gd name="T22" fmla="*/ 7 w 11"/>
                <a:gd name="T23" fmla="*/ 17 h 34"/>
                <a:gd name="T24" fmla="*/ 7 w 11"/>
                <a:gd name="T25" fmla="*/ 17 h 34"/>
                <a:gd name="T26" fmla="*/ 4 w 11"/>
                <a:gd name="T27" fmla="*/ 12 h 34"/>
                <a:gd name="T28" fmla="*/ 4 w 11"/>
                <a:gd name="T29" fmla="*/ 9 h 34"/>
                <a:gd name="T30" fmla="*/ 4 w 11"/>
                <a:gd name="T31" fmla="*/ 6 h 34"/>
                <a:gd name="T32" fmla="*/ 1 w 11"/>
                <a:gd name="T33" fmla="*/ 3 h 34"/>
                <a:gd name="T34" fmla="*/ 0 w 11"/>
                <a:gd name="T35" fmla="*/ 3 h 34"/>
                <a:gd name="T36" fmla="*/ 0 w 11"/>
                <a:gd name="T37" fmla="*/ 0 h 34"/>
                <a:gd name="T38" fmla="*/ 2 w 11"/>
                <a:gd name="T39" fmla="*/ 0 h 34"/>
                <a:gd name="T40" fmla="*/ 8 w 11"/>
                <a:gd name="T41" fmla="*/ 5 h 34"/>
                <a:gd name="T42" fmla="*/ 8 w 11"/>
                <a:gd name="T43" fmla="*/ 9 h 34"/>
                <a:gd name="T44" fmla="*/ 8 w 11"/>
                <a:gd name="T45" fmla="*/ 12 h 34"/>
                <a:gd name="T46" fmla="*/ 11 w 11"/>
                <a:gd name="T47" fmla="*/ 15 h 34"/>
                <a:gd name="T48" fmla="*/ 11 w 11"/>
                <a:gd name="T49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" h="34">
                  <a:moveTo>
                    <a:pt x="11" y="18"/>
                  </a:moveTo>
                  <a:cubicBezTo>
                    <a:pt x="8" y="18"/>
                    <a:pt x="8" y="20"/>
                    <a:pt x="8" y="21"/>
                  </a:cubicBezTo>
                  <a:cubicBezTo>
                    <a:pt x="8" y="22"/>
                    <a:pt x="8" y="24"/>
                    <a:pt x="8" y="25"/>
                  </a:cubicBezTo>
                  <a:cubicBezTo>
                    <a:pt x="8" y="26"/>
                    <a:pt x="8" y="27"/>
                    <a:pt x="8" y="28"/>
                  </a:cubicBezTo>
                  <a:cubicBezTo>
                    <a:pt x="8" y="32"/>
                    <a:pt x="5" y="34"/>
                    <a:pt x="2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3" y="31"/>
                    <a:pt x="4" y="30"/>
                    <a:pt x="4" y="28"/>
                  </a:cubicBezTo>
                  <a:cubicBezTo>
                    <a:pt x="4" y="27"/>
                    <a:pt x="4" y="26"/>
                    <a:pt x="4" y="25"/>
                  </a:cubicBezTo>
                  <a:cubicBezTo>
                    <a:pt x="4" y="24"/>
                    <a:pt x="4" y="23"/>
                    <a:pt x="4" y="22"/>
                  </a:cubicBezTo>
                  <a:cubicBezTo>
                    <a:pt x="4" y="19"/>
                    <a:pt x="5" y="17"/>
                    <a:pt x="7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5" y="16"/>
                    <a:pt x="4" y="15"/>
                    <a:pt x="4" y="12"/>
                  </a:cubicBezTo>
                  <a:cubicBezTo>
                    <a:pt x="4" y="11"/>
                    <a:pt x="4" y="10"/>
                    <a:pt x="4" y="9"/>
                  </a:cubicBezTo>
                  <a:cubicBezTo>
                    <a:pt x="4" y="8"/>
                    <a:pt x="4" y="7"/>
                    <a:pt x="4" y="6"/>
                  </a:cubicBezTo>
                  <a:cubicBezTo>
                    <a:pt x="4" y="4"/>
                    <a:pt x="3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0"/>
                    <a:pt x="8" y="1"/>
                    <a:pt x="8" y="5"/>
                  </a:cubicBezTo>
                  <a:cubicBezTo>
                    <a:pt x="8" y="7"/>
                    <a:pt x="8" y="8"/>
                    <a:pt x="8" y="9"/>
                  </a:cubicBezTo>
                  <a:cubicBezTo>
                    <a:pt x="8" y="10"/>
                    <a:pt x="8" y="11"/>
                    <a:pt x="8" y="12"/>
                  </a:cubicBezTo>
                  <a:cubicBezTo>
                    <a:pt x="8" y="14"/>
                    <a:pt x="8" y="15"/>
                    <a:pt x="11" y="15"/>
                  </a:cubicBezTo>
                  <a:lnTo>
                    <a:pt x="11" y="18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1" name="Freeform 2747"/>
            <p:cNvSpPr>
              <a:spLocks/>
            </p:cNvSpPr>
            <p:nvPr/>
          </p:nvSpPr>
          <p:spPr bwMode="auto">
            <a:xfrm>
              <a:off x="10369550" y="2913063"/>
              <a:ext cx="39688" cy="169863"/>
            </a:xfrm>
            <a:custGeom>
              <a:avLst/>
              <a:gdLst>
                <a:gd name="T0" fmla="*/ 25 w 25"/>
                <a:gd name="T1" fmla="*/ 0 h 107"/>
                <a:gd name="T2" fmla="*/ 25 w 25"/>
                <a:gd name="T3" fmla="*/ 107 h 107"/>
                <a:gd name="T4" fmla="*/ 0 w 25"/>
                <a:gd name="T5" fmla="*/ 107 h 107"/>
                <a:gd name="T6" fmla="*/ 0 w 25"/>
                <a:gd name="T7" fmla="*/ 98 h 107"/>
                <a:gd name="T8" fmla="*/ 12 w 25"/>
                <a:gd name="T9" fmla="*/ 98 h 107"/>
                <a:gd name="T10" fmla="*/ 12 w 25"/>
                <a:gd name="T11" fmla="*/ 9 h 107"/>
                <a:gd name="T12" fmla="*/ 0 w 25"/>
                <a:gd name="T13" fmla="*/ 9 h 107"/>
                <a:gd name="T14" fmla="*/ 0 w 25"/>
                <a:gd name="T15" fmla="*/ 0 h 107"/>
                <a:gd name="T16" fmla="*/ 25 w 25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7">
                  <a:moveTo>
                    <a:pt x="25" y="0"/>
                  </a:moveTo>
                  <a:lnTo>
                    <a:pt x="25" y="107"/>
                  </a:lnTo>
                  <a:lnTo>
                    <a:pt x="0" y="107"/>
                  </a:lnTo>
                  <a:lnTo>
                    <a:pt x="0" y="98"/>
                  </a:lnTo>
                  <a:lnTo>
                    <a:pt x="12" y="98"/>
                  </a:lnTo>
                  <a:lnTo>
                    <a:pt x="12" y="9"/>
                  </a:lnTo>
                  <a:lnTo>
                    <a:pt x="0" y="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2" name="Rectangle 2748"/>
            <p:cNvSpPr>
              <a:spLocks noChangeArrowheads="1"/>
            </p:cNvSpPr>
            <p:nvPr/>
          </p:nvSpPr>
          <p:spPr bwMode="auto">
            <a:xfrm>
              <a:off x="11098213" y="2632076"/>
              <a:ext cx="20638" cy="21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3" name="Freeform 2749"/>
            <p:cNvSpPr>
              <a:spLocks/>
            </p:cNvSpPr>
            <p:nvPr/>
          </p:nvSpPr>
          <p:spPr bwMode="auto">
            <a:xfrm>
              <a:off x="11072813" y="2913063"/>
              <a:ext cx="71438" cy="155575"/>
            </a:xfrm>
            <a:custGeom>
              <a:avLst/>
              <a:gdLst>
                <a:gd name="T0" fmla="*/ 32 w 45"/>
                <a:gd name="T1" fmla="*/ 98 h 98"/>
                <a:gd name="T2" fmla="*/ 0 w 45"/>
                <a:gd name="T3" fmla="*/ 0 h 98"/>
                <a:gd name="T4" fmla="*/ 13 w 45"/>
                <a:gd name="T5" fmla="*/ 0 h 98"/>
                <a:gd name="T6" fmla="*/ 45 w 45"/>
                <a:gd name="T7" fmla="*/ 98 h 98"/>
                <a:gd name="T8" fmla="*/ 32 w 45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98">
                  <a:moveTo>
                    <a:pt x="32" y="98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45" y="98"/>
                  </a:lnTo>
                  <a:lnTo>
                    <a:pt x="32" y="9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4" name="Freeform 2750"/>
            <p:cNvSpPr>
              <a:spLocks noEditPoints="1"/>
            </p:cNvSpPr>
            <p:nvPr/>
          </p:nvSpPr>
          <p:spPr bwMode="auto">
            <a:xfrm>
              <a:off x="9779000" y="3394076"/>
              <a:ext cx="79375" cy="55563"/>
            </a:xfrm>
            <a:custGeom>
              <a:avLst/>
              <a:gdLst>
                <a:gd name="T0" fmla="*/ 0 w 16"/>
                <a:gd name="T1" fmla="*/ 11 h 11"/>
                <a:gd name="T2" fmla="*/ 5 w 16"/>
                <a:gd name="T3" fmla="*/ 0 h 11"/>
                <a:gd name="T4" fmla="*/ 8 w 16"/>
                <a:gd name="T5" fmla="*/ 0 h 11"/>
                <a:gd name="T6" fmla="*/ 5 w 16"/>
                <a:gd name="T7" fmla="*/ 11 h 11"/>
                <a:gd name="T8" fmla="*/ 0 w 16"/>
                <a:gd name="T9" fmla="*/ 11 h 11"/>
                <a:gd name="T10" fmla="*/ 8 w 16"/>
                <a:gd name="T11" fmla="*/ 11 h 11"/>
                <a:gd name="T12" fmla="*/ 13 w 16"/>
                <a:gd name="T13" fmla="*/ 0 h 11"/>
                <a:gd name="T14" fmla="*/ 16 w 16"/>
                <a:gd name="T15" fmla="*/ 0 h 11"/>
                <a:gd name="T16" fmla="*/ 13 w 16"/>
                <a:gd name="T17" fmla="*/ 11 h 11"/>
                <a:gd name="T18" fmla="*/ 8 w 16"/>
                <a:gd name="T1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0" y="11"/>
                  </a:moveTo>
                  <a:cubicBezTo>
                    <a:pt x="2" y="7"/>
                    <a:pt x="3" y="3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6" y="7"/>
                    <a:pt x="5" y="11"/>
                  </a:cubicBezTo>
                  <a:lnTo>
                    <a:pt x="0" y="11"/>
                  </a:lnTo>
                  <a:close/>
                  <a:moveTo>
                    <a:pt x="8" y="11"/>
                  </a:moveTo>
                  <a:cubicBezTo>
                    <a:pt x="9" y="7"/>
                    <a:pt x="11" y="3"/>
                    <a:pt x="1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3"/>
                    <a:pt x="14" y="7"/>
                    <a:pt x="13" y="11"/>
                  </a:cubicBezTo>
                  <a:lnTo>
                    <a:pt x="8" y="11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5" name="Freeform 2751"/>
            <p:cNvSpPr>
              <a:spLocks/>
            </p:cNvSpPr>
            <p:nvPr/>
          </p:nvSpPr>
          <p:spPr bwMode="auto">
            <a:xfrm>
              <a:off x="9799638" y="3659188"/>
              <a:ext cx="39688" cy="55563"/>
            </a:xfrm>
            <a:custGeom>
              <a:avLst/>
              <a:gdLst>
                <a:gd name="T0" fmla="*/ 0 w 8"/>
                <a:gd name="T1" fmla="*/ 11 h 11"/>
                <a:gd name="T2" fmla="*/ 5 w 8"/>
                <a:gd name="T3" fmla="*/ 0 h 11"/>
                <a:gd name="T4" fmla="*/ 8 w 8"/>
                <a:gd name="T5" fmla="*/ 0 h 11"/>
                <a:gd name="T6" fmla="*/ 5 w 8"/>
                <a:gd name="T7" fmla="*/ 11 h 11"/>
                <a:gd name="T8" fmla="*/ 0 w 8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1">
                  <a:moveTo>
                    <a:pt x="0" y="11"/>
                  </a:moveTo>
                  <a:cubicBezTo>
                    <a:pt x="1" y="7"/>
                    <a:pt x="3" y="3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6" y="7"/>
                    <a:pt x="5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6" name="Freeform 2752"/>
            <p:cNvSpPr>
              <a:spLocks/>
            </p:cNvSpPr>
            <p:nvPr/>
          </p:nvSpPr>
          <p:spPr bwMode="auto">
            <a:xfrm>
              <a:off x="2801938" y="2808288"/>
              <a:ext cx="180975" cy="144463"/>
            </a:xfrm>
            <a:custGeom>
              <a:avLst/>
              <a:gdLst>
                <a:gd name="T0" fmla="*/ 7 w 36"/>
                <a:gd name="T1" fmla="*/ 29 h 29"/>
                <a:gd name="T2" fmla="*/ 0 w 36"/>
                <a:gd name="T3" fmla="*/ 0 h 29"/>
                <a:gd name="T4" fmla="*/ 6 w 36"/>
                <a:gd name="T5" fmla="*/ 0 h 29"/>
                <a:gd name="T6" fmla="*/ 8 w 36"/>
                <a:gd name="T7" fmla="*/ 13 h 29"/>
                <a:gd name="T8" fmla="*/ 10 w 36"/>
                <a:gd name="T9" fmla="*/ 23 h 29"/>
                <a:gd name="T10" fmla="*/ 10 w 36"/>
                <a:gd name="T11" fmla="*/ 23 h 29"/>
                <a:gd name="T12" fmla="*/ 12 w 36"/>
                <a:gd name="T13" fmla="*/ 13 h 29"/>
                <a:gd name="T14" fmla="*/ 16 w 36"/>
                <a:gd name="T15" fmla="*/ 0 h 29"/>
                <a:gd name="T16" fmla="*/ 21 w 36"/>
                <a:gd name="T17" fmla="*/ 0 h 29"/>
                <a:gd name="T18" fmla="*/ 24 w 36"/>
                <a:gd name="T19" fmla="*/ 13 h 29"/>
                <a:gd name="T20" fmla="*/ 26 w 36"/>
                <a:gd name="T21" fmla="*/ 23 h 29"/>
                <a:gd name="T22" fmla="*/ 26 w 36"/>
                <a:gd name="T23" fmla="*/ 23 h 29"/>
                <a:gd name="T24" fmla="*/ 28 w 36"/>
                <a:gd name="T25" fmla="*/ 13 h 29"/>
                <a:gd name="T26" fmla="*/ 31 w 36"/>
                <a:gd name="T27" fmla="*/ 0 h 29"/>
                <a:gd name="T28" fmla="*/ 36 w 36"/>
                <a:gd name="T29" fmla="*/ 0 h 29"/>
                <a:gd name="T30" fmla="*/ 28 w 36"/>
                <a:gd name="T31" fmla="*/ 29 h 29"/>
                <a:gd name="T32" fmla="*/ 23 w 36"/>
                <a:gd name="T33" fmla="*/ 29 h 29"/>
                <a:gd name="T34" fmla="*/ 20 w 36"/>
                <a:gd name="T35" fmla="*/ 15 h 29"/>
                <a:gd name="T36" fmla="*/ 18 w 36"/>
                <a:gd name="T37" fmla="*/ 6 h 29"/>
                <a:gd name="T38" fmla="*/ 18 w 36"/>
                <a:gd name="T39" fmla="*/ 6 h 29"/>
                <a:gd name="T40" fmla="*/ 16 w 36"/>
                <a:gd name="T41" fmla="*/ 15 h 29"/>
                <a:gd name="T42" fmla="*/ 13 w 36"/>
                <a:gd name="T43" fmla="*/ 29 h 29"/>
                <a:gd name="T44" fmla="*/ 7 w 36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29">
                  <a:moveTo>
                    <a:pt x="7" y="2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9" y="17"/>
                    <a:pt x="10" y="20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0"/>
                    <a:pt x="12" y="17"/>
                    <a:pt x="12" y="1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7"/>
                    <a:pt x="25" y="20"/>
                    <a:pt x="26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6" y="20"/>
                    <a:pt x="27" y="17"/>
                    <a:pt x="28" y="13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19" y="12"/>
                    <a:pt x="19" y="9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7" y="12"/>
                    <a:pt x="16" y="15"/>
                  </a:cubicBezTo>
                  <a:cubicBezTo>
                    <a:pt x="13" y="29"/>
                    <a:pt x="13" y="29"/>
                    <a:pt x="13" y="29"/>
                  </a:cubicBezTo>
                  <a:lnTo>
                    <a:pt x="7" y="29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7" name="Freeform 2753"/>
            <p:cNvSpPr>
              <a:spLocks/>
            </p:cNvSpPr>
            <p:nvPr/>
          </p:nvSpPr>
          <p:spPr bwMode="auto">
            <a:xfrm>
              <a:off x="3602038" y="2808288"/>
              <a:ext cx="84138" cy="144463"/>
            </a:xfrm>
            <a:custGeom>
              <a:avLst/>
              <a:gdLst>
                <a:gd name="T0" fmla="*/ 50 w 53"/>
                <a:gd name="T1" fmla="*/ 50 h 91"/>
                <a:gd name="T2" fmla="*/ 16 w 53"/>
                <a:gd name="T3" fmla="*/ 50 h 91"/>
                <a:gd name="T4" fmla="*/ 16 w 53"/>
                <a:gd name="T5" fmla="*/ 78 h 91"/>
                <a:gd name="T6" fmla="*/ 53 w 53"/>
                <a:gd name="T7" fmla="*/ 78 h 91"/>
                <a:gd name="T8" fmla="*/ 53 w 53"/>
                <a:gd name="T9" fmla="*/ 91 h 91"/>
                <a:gd name="T10" fmla="*/ 0 w 53"/>
                <a:gd name="T11" fmla="*/ 91 h 91"/>
                <a:gd name="T12" fmla="*/ 0 w 53"/>
                <a:gd name="T13" fmla="*/ 0 h 91"/>
                <a:gd name="T14" fmla="*/ 53 w 53"/>
                <a:gd name="T15" fmla="*/ 0 h 91"/>
                <a:gd name="T16" fmla="*/ 53 w 53"/>
                <a:gd name="T17" fmla="*/ 12 h 91"/>
                <a:gd name="T18" fmla="*/ 16 w 53"/>
                <a:gd name="T19" fmla="*/ 12 h 91"/>
                <a:gd name="T20" fmla="*/ 16 w 53"/>
                <a:gd name="T21" fmla="*/ 37 h 91"/>
                <a:gd name="T22" fmla="*/ 50 w 53"/>
                <a:gd name="T23" fmla="*/ 37 h 91"/>
                <a:gd name="T24" fmla="*/ 50 w 53"/>
                <a:gd name="T25" fmla="*/ 5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91">
                  <a:moveTo>
                    <a:pt x="50" y="50"/>
                  </a:moveTo>
                  <a:lnTo>
                    <a:pt x="16" y="50"/>
                  </a:lnTo>
                  <a:lnTo>
                    <a:pt x="16" y="78"/>
                  </a:lnTo>
                  <a:lnTo>
                    <a:pt x="53" y="78"/>
                  </a:lnTo>
                  <a:lnTo>
                    <a:pt x="53" y="91"/>
                  </a:lnTo>
                  <a:lnTo>
                    <a:pt x="0" y="91"/>
                  </a:lnTo>
                  <a:lnTo>
                    <a:pt x="0" y="0"/>
                  </a:lnTo>
                  <a:lnTo>
                    <a:pt x="53" y="0"/>
                  </a:lnTo>
                  <a:lnTo>
                    <a:pt x="53" y="12"/>
                  </a:lnTo>
                  <a:lnTo>
                    <a:pt x="16" y="12"/>
                  </a:lnTo>
                  <a:lnTo>
                    <a:pt x="16" y="37"/>
                  </a:lnTo>
                  <a:lnTo>
                    <a:pt x="50" y="37"/>
                  </a:lnTo>
                  <a:lnTo>
                    <a:pt x="50" y="50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8" name="Freeform 2754"/>
            <p:cNvSpPr>
              <a:spLocks noEditPoints="1"/>
            </p:cNvSpPr>
            <p:nvPr/>
          </p:nvSpPr>
          <p:spPr bwMode="auto">
            <a:xfrm>
              <a:off x="4337050" y="2808288"/>
              <a:ext cx="104775" cy="144463"/>
            </a:xfrm>
            <a:custGeom>
              <a:avLst/>
              <a:gdLst>
                <a:gd name="T0" fmla="*/ 0 w 21"/>
                <a:gd name="T1" fmla="*/ 0 h 29"/>
                <a:gd name="T2" fmla="*/ 8 w 21"/>
                <a:gd name="T3" fmla="*/ 0 h 29"/>
                <a:gd name="T4" fmla="*/ 17 w 21"/>
                <a:gd name="T5" fmla="*/ 2 h 29"/>
                <a:gd name="T6" fmla="*/ 20 w 21"/>
                <a:gd name="T7" fmla="*/ 8 h 29"/>
                <a:gd name="T8" fmla="*/ 14 w 21"/>
                <a:gd name="T9" fmla="*/ 15 h 29"/>
                <a:gd name="T10" fmla="*/ 14 w 21"/>
                <a:gd name="T11" fmla="*/ 15 h 29"/>
                <a:gd name="T12" fmla="*/ 19 w 21"/>
                <a:gd name="T13" fmla="*/ 21 h 29"/>
                <a:gd name="T14" fmla="*/ 21 w 21"/>
                <a:gd name="T15" fmla="*/ 29 h 29"/>
                <a:gd name="T16" fmla="*/ 15 w 21"/>
                <a:gd name="T17" fmla="*/ 29 h 29"/>
                <a:gd name="T18" fmla="*/ 13 w 21"/>
                <a:gd name="T19" fmla="*/ 22 h 29"/>
                <a:gd name="T20" fmla="*/ 8 w 21"/>
                <a:gd name="T21" fmla="*/ 17 h 29"/>
                <a:gd name="T22" fmla="*/ 5 w 21"/>
                <a:gd name="T23" fmla="*/ 17 h 29"/>
                <a:gd name="T24" fmla="*/ 5 w 21"/>
                <a:gd name="T25" fmla="*/ 29 h 29"/>
                <a:gd name="T26" fmla="*/ 0 w 21"/>
                <a:gd name="T27" fmla="*/ 29 h 29"/>
                <a:gd name="T28" fmla="*/ 0 w 21"/>
                <a:gd name="T29" fmla="*/ 0 h 29"/>
                <a:gd name="T30" fmla="*/ 5 w 21"/>
                <a:gd name="T31" fmla="*/ 13 h 29"/>
                <a:gd name="T32" fmla="*/ 9 w 21"/>
                <a:gd name="T33" fmla="*/ 13 h 29"/>
                <a:gd name="T34" fmla="*/ 14 w 21"/>
                <a:gd name="T35" fmla="*/ 8 h 29"/>
                <a:gd name="T36" fmla="*/ 9 w 21"/>
                <a:gd name="T37" fmla="*/ 4 h 29"/>
                <a:gd name="T38" fmla="*/ 5 w 21"/>
                <a:gd name="T39" fmla="*/ 4 h 29"/>
                <a:gd name="T40" fmla="*/ 5 w 21"/>
                <a:gd name="T41" fmla="*/ 1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29">
                  <a:moveTo>
                    <a:pt x="0" y="0"/>
                  </a:moveTo>
                  <a:cubicBezTo>
                    <a:pt x="2" y="0"/>
                    <a:pt x="5" y="0"/>
                    <a:pt x="8" y="0"/>
                  </a:cubicBezTo>
                  <a:cubicBezTo>
                    <a:pt x="12" y="0"/>
                    <a:pt x="15" y="0"/>
                    <a:pt x="17" y="2"/>
                  </a:cubicBezTo>
                  <a:cubicBezTo>
                    <a:pt x="19" y="3"/>
                    <a:pt x="20" y="5"/>
                    <a:pt x="20" y="8"/>
                  </a:cubicBezTo>
                  <a:cubicBezTo>
                    <a:pt x="20" y="12"/>
                    <a:pt x="17" y="14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7" y="16"/>
                    <a:pt x="18" y="18"/>
                    <a:pt x="19" y="21"/>
                  </a:cubicBezTo>
                  <a:cubicBezTo>
                    <a:pt x="19" y="24"/>
                    <a:pt x="20" y="28"/>
                    <a:pt x="21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4" y="26"/>
                    <a:pt x="13" y="22"/>
                  </a:cubicBezTo>
                  <a:cubicBezTo>
                    <a:pt x="13" y="18"/>
                    <a:pt x="11" y="17"/>
                    <a:pt x="8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0" y="0"/>
                  </a:lnTo>
                  <a:close/>
                  <a:moveTo>
                    <a:pt x="5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4" y="11"/>
                    <a:pt x="14" y="8"/>
                  </a:cubicBezTo>
                  <a:cubicBezTo>
                    <a:pt x="14" y="5"/>
                    <a:pt x="12" y="4"/>
                    <a:pt x="9" y="4"/>
                  </a:cubicBezTo>
                  <a:cubicBezTo>
                    <a:pt x="7" y="4"/>
                    <a:pt x="6" y="4"/>
                    <a:pt x="5" y="4"/>
                  </a:cubicBezTo>
                  <a:lnTo>
                    <a:pt x="5" y="13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79" name="Freeform 2755"/>
            <p:cNvSpPr>
              <a:spLocks/>
            </p:cNvSpPr>
            <p:nvPr/>
          </p:nvSpPr>
          <p:spPr bwMode="auto">
            <a:xfrm>
              <a:off x="5081588" y="2808288"/>
              <a:ext cx="109538" cy="144463"/>
            </a:xfrm>
            <a:custGeom>
              <a:avLst/>
              <a:gdLst>
                <a:gd name="T0" fmla="*/ 25 w 69"/>
                <a:gd name="T1" fmla="*/ 12 h 91"/>
                <a:gd name="T2" fmla="*/ 0 w 69"/>
                <a:gd name="T3" fmla="*/ 12 h 91"/>
                <a:gd name="T4" fmla="*/ 0 w 69"/>
                <a:gd name="T5" fmla="*/ 0 h 91"/>
                <a:gd name="T6" fmla="*/ 69 w 69"/>
                <a:gd name="T7" fmla="*/ 0 h 91"/>
                <a:gd name="T8" fmla="*/ 69 w 69"/>
                <a:gd name="T9" fmla="*/ 12 h 91"/>
                <a:gd name="T10" fmla="*/ 44 w 69"/>
                <a:gd name="T11" fmla="*/ 12 h 91"/>
                <a:gd name="T12" fmla="*/ 44 w 69"/>
                <a:gd name="T13" fmla="*/ 91 h 91"/>
                <a:gd name="T14" fmla="*/ 25 w 69"/>
                <a:gd name="T15" fmla="*/ 91 h 91"/>
                <a:gd name="T16" fmla="*/ 25 w 69"/>
                <a:gd name="T17" fmla="*/ 1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91">
                  <a:moveTo>
                    <a:pt x="2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12"/>
                  </a:lnTo>
                  <a:lnTo>
                    <a:pt x="44" y="12"/>
                  </a:lnTo>
                  <a:lnTo>
                    <a:pt x="44" y="91"/>
                  </a:lnTo>
                  <a:lnTo>
                    <a:pt x="25" y="91"/>
                  </a:lnTo>
                  <a:lnTo>
                    <a:pt x="25" y="12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0" name="Freeform 2756"/>
            <p:cNvSpPr>
              <a:spLocks/>
            </p:cNvSpPr>
            <p:nvPr/>
          </p:nvSpPr>
          <p:spPr bwMode="auto">
            <a:xfrm>
              <a:off x="5826125" y="2808288"/>
              <a:ext cx="119063" cy="144463"/>
            </a:xfrm>
            <a:custGeom>
              <a:avLst/>
              <a:gdLst>
                <a:gd name="T0" fmla="*/ 9 w 24"/>
                <a:gd name="T1" fmla="*/ 29 h 29"/>
                <a:gd name="T2" fmla="*/ 9 w 24"/>
                <a:gd name="T3" fmla="*/ 17 h 29"/>
                <a:gd name="T4" fmla="*/ 0 w 24"/>
                <a:gd name="T5" fmla="*/ 0 h 29"/>
                <a:gd name="T6" fmla="*/ 6 w 24"/>
                <a:gd name="T7" fmla="*/ 0 h 29"/>
                <a:gd name="T8" fmla="*/ 9 w 24"/>
                <a:gd name="T9" fmla="*/ 7 h 29"/>
                <a:gd name="T10" fmla="*/ 12 w 24"/>
                <a:gd name="T11" fmla="*/ 13 h 29"/>
                <a:gd name="T12" fmla="*/ 12 w 24"/>
                <a:gd name="T13" fmla="*/ 13 h 29"/>
                <a:gd name="T14" fmla="*/ 15 w 24"/>
                <a:gd name="T15" fmla="*/ 7 h 29"/>
                <a:gd name="T16" fmla="*/ 18 w 24"/>
                <a:gd name="T17" fmla="*/ 0 h 29"/>
                <a:gd name="T18" fmla="*/ 24 w 24"/>
                <a:gd name="T19" fmla="*/ 0 h 29"/>
                <a:gd name="T20" fmla="*/ 14 w 24"/>
                <a:gd name="T21" fmla="*/ 17 h 29"/>
                <a:gd name="T22" fmla="*/ 14 w 24"/>
                <a:gd name="T23" fmla="*/ 29 h 29"/>
                <a:gd name="T24" fmla="*/ 9 w 24"/>
                <a:gd name="T2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29">
                  <a:moveTo>
                    <a:pt x="9" y="29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10"/>
                    <a:pt x="11" y="11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1"/>
                    <a:pt x="14" y="9"/>
                    <a:pt x="15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29"/>
                    <a:pt x="14" y="29"/>
                    <a:pt x="14" y="29"/>
                  </a:cubicBezTo>
                  <a:lnTo>
                    <a:pt x="9" y="29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1" name="Freeform 2757"/>
            <p:cNvSpPr>
              <a:spLocks/>
            </p:cNvSpPr>
            <p:nvPr/>
          </p:nvSpPr>
          <p:spPr bwMode="auto">
            <a:xfrm>
              <a:off x="6575425" y="2808288"/>
              <a:ext cx="115888" cy="144463"/>
            </a:xfrm>
            <a:custGeom>
              <a:avLst/>
              <a:gdLst>
                <a:gd name="T0" fmla="*/ 6 w 23"/>
                <a:gd name="T1" fmla="*/ 0 h 29"/>
                <a:gd name="T2" fmla="*/ 6 w 23"/>
                <a:gd name="T3" fmla="*/ 17 h 29"/>
                <a:gd name="T4" fmla="*/ 12 w 23"/>
                <a:gd name="T5" fmla="*/ 25 h 29"/>
                <a:gd name="T6" fmla="*/ 18 w 23"/>
                <a:gd name="T7" fmla="*/ 17 h 29"/>
                <a:gd name="T8" fmla="*/ 18 w 23"/>
                <a:gd name="T9" fmla="*/ 0 h 29"/>
                <a:gd name="T10" fmla="*/ 23 w 23"/>
                <a:gd name="T11" fmla="*/ 0 h 29"/>
                <a:gd name="T12" fmla="*/ 23 w 23"/>
                <a:gd name="T13" fmla="*/ 17 h 29"/>
                <a:gd name="T14" fmla="*/ 11 w 23"/>
                <a:gd name="T15" fmla="*/ 29 h 29"/>
                <a:gd name="T16" fmla="*/ 0 w 23"/>
                <a:gd name="T17" fmla="*/ 17 h 29"/>
                <a:gd name="T18" fmla="*/ 0 w 23"/>
                <a:gd name="T19" fmla="*/ 0 h 29"/>
                <a:gd name="T20" fmla="*/ 6 w 23"/>
                <a:gd name="T2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29">
                  <a:moveTo>
                    <a:pt x="6" y="0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23"/>
                    <a:pt x="8" y="25"/>
                    <a:pt x="12" y="25"/>
                  </a:cubicBezTo>
                  <a:cubicBezTo>
                    <a:pt x="15" y="25"/>
                    <a:pt x="18" y="23"/>
                    <a:pt x="18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18" y="29"/>
                    <a:pt x="11" y="29"/>
                  </a:cubicBezTo>
                  <a:cubicBezTo>
                    <a:pt x="5" y="29"/>
                    <a:pt x="0" y="26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2" name="Rectangle 2758"/>
            <p:cNvSpPr>
              <a:spLocks noChangeArrowheads="1"/>
            </p:cNvSpPr>
            <p:nvPr/>
          </p:nvSpPr>
          <p:spPr bwMode="auto">
            <a:xfrm>
              <a:off x="7370763" y="2808288"/>
              <a:ext cx="23813" cy="144463"/>
            </a:xfrm>
            <a:prstGeom prst="rect">
              <a:avLst/>
            </a:pr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3" name="Freeform 2759"/>
            <p:cNvSpPr>
              <a:spLocks noEditPoints="1"/>
            </p:cNvSpPr>
            <p:nvPr/>
          </p:nvSpPr>
          <p:spPr bwMode="auto">
            <a:xfrm>
              <a:off x="8064500" y="2801938"/>
              <a:ext cx="139700" cy="150813"/>
            </a:xfrm>
            <a:custGeom>
              <a:avLst/>
              <a:gdLst>
                <a:gd name="T0" fmla="*/ 28 w 28"/>
                <a:gd name="T1" fmla="*/ 15 h 30"/>
                <a:gd name="T2" fmla="*/ 14 w 28"/>
                <a:gd name="T3" fmla="*/ 30 h 30"/>
                <a:gd name="T4" fmla="*/ 0 w 28"/>
                <a:gd name="T5" fmla="*/ 16 h 30"/>
                <a:gd name="T6" fmla="*/ 14 w 28"/>
                <a:gd name="T7" fmla="*/ 0 h 30"/>
                <a:gd name="T8" fmla="*/ 28 w 28"/>
                <a:gd name="T9" fmla="*/ 15 h 30"/>
                <a:gd name="T10" fmla="*/ 6 w 28"/>
                <a:gd name="T11" fmla="*/ 16 h 30"/>
                <a:gd name="T12" fmla="*/ 14 w 28"/>
                <a:gd name="T13" fmla="*/ 26 h 30"/>
                <a:gd name="T14" fmla="*/ 22 w 28"/>
                <a:gd name="T15" fmla="*/ 15 h 30"/>
                <a:gd name="T16" fmla="*/ 14 w 28"/>
                <a:gd name="T17" fmla="*/ 5 h 30"/>
                <a:gd name="T18" fmla="*/ 6 w 28"/>
                <a:gd name="T19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0">
                  <a:moveTo>
                    <a:pt x="28" y="15"/>
                  </a:moveTo>
                  <a:cubicBezTo>
                    <a:pt x="28" y="25"/>
                    <a:pt x="22" y="30"/>
                    <a:pt x="14" y="30"/>
                  </a:cubicBezTo>
                  <a:cubicBezTo>
                    <a:pt x="6" y="30"/>
                    <a:pt x="0" y="24"/>
                    <a:pt x="0" y="16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23" y="0"/>
                    <a:pt x="28" y="7"/>
                    <a:pt x="28" y="15"/>
                  </a:cubicBezTo>
                  <a:close/>
                  <a:moveTo>
                    <a:pt x="6" y="16"/>
                  </a:moveTo>
                  <a:cubicBezTo>
                    <a:pt x="6" y="21"/>
                    <a:pt x="9" y="26"/>
                    <a:pt x="14" y="26"/>
                  </a:cubicBezTo>
                  <a:cubicBezTo>
                    <a:pt x="19" y="26"/>
                    <a:pt x="22" y="21"/>
                    <a:pt x="22" y="15"/>
                  </a:cubicBezTo>
                  <a:cubicBezTo>
                    <a:pt x="22" y="10"/>
                    <a:pt x="19" y="5"/>
                    <a:pt x="14" y="5"/>
                  </a:cubicBezTo>
                  <a:cubicBezTo>
                    <a:pt x="9" y="5"/>
                    <a:pt x="6" y="10"/>
                    <a:pt x="6" y="16"/>
                  </a:cubicBez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4" name="Freeform 2760"/>
            <p:cNvSpPr>
              <a:spLocks noEditPoints="1"/>
            </p:cNvSpPr>
            <p:nvPr/>
          </p:nvSpPr>
          <p:spPr bwMode="auto">
            <a:xfrm>
              <a:off x="8843963" y="2808288"/>
              <a:ext cx="95250" cy="144463"/>
            </a:xfrm>
            <a:custGeom>
              <a:avLst/>
              <a:gdLst>
                <a:gd name="T0" fmla="*/ 0 w 19"/>
                <a:gd name="T1" fmla="*/ 0 h 29"/>
                <a:gd name="T2" fmla="*/ 8 w 19"/>
                <a:gd name="T3" fmla="*/ 0 h 29"/>
                <a:gd name="T4" fmla="*/ 16 w 19"/>
                <a:gd name="T5" fmla="*/ 2 h 29"/>
                <a:gd name="T6" fmla="*/ 19 w 19"/>
                <a:gd name="T7" fmla="*/ 8 h 29"/>
                <a:gd name="T8" fmla="*/ 17 w 19"/>
                <a:gd name="T9" fmla="*/ 15 h 29"/>
                <a:gd name="T10" fmla="*/ 8 w 19"/>
                <a:gd name="T11" fmla="*/ 18 h 29"/>
                <a:gd name="T12" fmla="*/ 5 w 19"/>
                <a:gd name="T13" fmla="*/ 18 h 29"/>
                <a:gd name="T14" fmla="*/ 5 w 19"/>
                <a:gd name="T15" fmla="*/ 29 h 29"/>
                <a:gd name="T16" fmla="*/ 0 w 19"/>
                <a:gd name="T17" fmla="*/ 29 h 29"/>
                <a:gd name="T18" fmla="*/ 0 w 19"/>
                <a:gd name="T19" fmla="*/ 0 h 29"/>
                <a:gd name="T20" fmla="*/ 5 w 19"/>
                <a:gd name="T21" fmla="*/ 14 h 29"/>
                <a:gd name="T22" fmla="*/ 8 w 19"/>
                <a:gd name="T23" fmla="*/ 14 h 29"/>
                <a:gd name="T24" fmla="*/ 14 w 19"/>
                <a:gd name="T25" fmla="*/ 9 h 29"/>
                <a:gd name="T26" fmla="*/ 8 w 19"/>
                <a:gd name="T27" fmla="*/ 4 h 29"/>
                <a:gd name="T28" fmla="*/ 5 w 19"/>
                <a:gd name="T29" fmla="*/ 4 h 29"/>
                <a:gd name="T30" fmla="*/ 5 w 19"/>
                <a:gd name="T31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9">
                  <a:moveTo>
                    <a:pt x="0" y="0"/>
                  </a:moveTo>
                  <a:cubicBezTo>
                    <a:pt x="2" y="0"/>
                    <a:pt x="4" y="0"/>
                    <a:pt x="8" y="0"/>
                  </a:cubicBezTo>
                  <a:cubicBezTo>
                    <a:pt x="12" y="0"/>
                    <a:pt x="15" y="1"/>
                    <a:pt x="16" y="2"/>
                  </a:cubicBezTo>
                  <a:cubicBezTo>
                    <a:pt x="18" y="3"/>
                    <a:pt x="19" y="6"/>
                    <a:pt x="19" y="8"/>
                  </a:cubicBezTo>
                  <a:cubicBezTo>
                    <a:pt x="19" y="11"/>
                    <a:pt x="18" y="14"/>
                    <a:pt x="17" y="15"/>
                  </a:cubicBezTo>
                  <a:cubicBezTo>
                    <a:pt x="15" y="17"/>
                    <a:pt x="11" y="18"/>
                    <a:pt x="8" y="18"/>
                  </a:cubicBezTo>
                  <a:cubicBezTo>
                    <a:pt x="7" y="18"/>
                    <a:pt x="6" y="18"/>
                    <a:pt x="5" y="1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0" y="0"/>
                  </a:lnTo>
                  <a:close/>
                  <a:moveTo>
                    <a:pt x="5" y="14"/>
                  </a:moveTo>
                  <a:cubicBezTo>
                    <a:pt x="6" y="14"/>
                    <a:pt x="7" y="14"/>
                    <a:pt x="8" y="14"/>
                  </a:cubicBezTo>
                  <a:cubicBezTo>
                    <a:pt x="12" y="14"/>
                    <a:pt x="14" y="12"/>
                    <a:pt x="14" y="9"/>
                  </a:cubicBezTo>
                  <a:cubicBezTo>
                    <a:pt x="14" y="5"/>
                    <a:pt x="12" y="4"/>
                    <a:pt x="8" y="4"/>
                  </a:cubicBezTo>
                  <a:cubicBezTo>
                    <a:pt x="7" y="4"/>
                    <a:pt x="6" y="4"/>
                    <a:pt x="5" y="4"/>
                  </a:cubicBezTo>
                  <a:lnTo>
                    <a:pt x="5" y="14"/>
                  </a:lnTo>
                  <a:close/>
                </a:path>
              </a:pathLst>
            </a:cu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5" name="Freeform 2761"/>
            <p:cNvSpPr>
              <a:spLocks/>
            </p:cNvSpPr>
            <p:nvPr/>
          </p:nvSpPr>
          <p:spPr bwMode="auto">
            <a:xfrm>
              <a:off x="798513" y="4435476"/>
              <a:ext cx="65088" cy="90488"/>
            </a:xfrm>
            <a:custGeom>
              <a:avLst/>
              <a:gdLst>
                <a:gd name="T0" fmla="*/ 1 w 13"/>
                <a:gd name="T1" fmla="*/ 14 h 18"/>
                <a:gd name="T2" fmla="*/ 6 w 13"/>
                <a:gd name="T3" fmla="*/ 15 h 18"/>
                <a:gd name="T4" fmla="*/ 8 w 13"/>
                <a:gd name="T5" fmla="*/ 13 h 18"/>
                <a:gd name="T6" fmla="*/ 6 w 13"/>
                <a:gd name="T7" fmla="*/ 10 h 18"/>
                <a:gd name="T8" fmla="*/ 1 w 13"/>
                <a:gd name="T9" fmla="*/ 5 h 18"/>
                <a:gd name="T10" fmla="*/ 7 w 13"/>
                <a:gd name="T11" fmla="*/ 0 h 18"/>
                <a:gd name="T12" fmla="*/ 12 w 13"/>
                <a:gd name="T13" fmla="*/ 1 h 18"/>
                <a:gd name="T14" fmla="*/ 11 w 13"/>
                <a:gd name="T15" fmla="*/ 4 h 18"/>
                <a:gd name="T16" fmla="*/ 7 w 13"/>
                <a:gd name="T17" fmla="*/ 3 h 18"/>
                <a:gd name="T18" fmla="*/ 5 w 13"/>
                <a:gd name="T19" fmla="*/ 5 h 18"/>
                <a:gd name="T20" fmla="*/ 8 w 13"/>
                <a:gd name="T21" fmla="*/ 7 h 18"/>
                <a:gd name="T22" fmla="*/ 13 w 13"/>
                <a:gd name="T23" fmla="*/ 13 h 18"/>
                <a:gd name="T24" fmla="*/ 6 w 13"/>
                <a:gd name="T25" fmla="*/ 18 h 18"/>
                <a:gd name="T26" fmla="*/ 0 w 13"/>
                <a:gd name="T27" fmla="*/ 17 h 18"/>
                <a:gd name="T28" fmla="*/ 1 w 13"/>
                <a:gd name="T2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8">
                  <a:moveTo>
                    <a:pt x="1" y="14"/>
                  </a:moveTo>
                  <a:cubicBezTo>
                    <a:pt x="2" y="14"/>
                    <a:pt x="4" y="15"/>
                    <a:pt x="6" y="15"/>
                  </a:cubicBezTo>
                  <a:cubicBezTo>
                    <a:pt x="8" y="15"/>
                    <a:pt x="8" y="14"/>
                    <a:pt x="8" y="13"/>
                  </a:cubicBezTo>
                  <a:cubicBezTo>
                    <a:pt x="8" y="12"/>
                    <a:pt x="8" y="11"/>
                    <a:pt x="6" y="10"/>
                  </a:cubicBezTo>
                  <a:cubicBezTo>
                    <a:pt x="2" y="9"/>
                    <a:pt x="1" y="7"/>
                    <a:pt x="1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9" y="3"/>
                    <a:pt x="7" y="3"/>
                  </a:cubicBezTo>
                  <a:cubicBezTo>
                    <a:pt x="6" y="3"/>
                    <a:pt x="5" y="4"/>
                    <a:pt x="5" y="5"/>
                  </a:cubicBezTo>
                  <a:cubicBezTo>
                    <a:pt x="5" y="6"/>
                    <a:pt x="6" y="7"/>
                    <a:pt x="8" y="7"/>
                  </a:cubicBezTo>
                  <a:cubicBezTo>
                    <a:pt x="11" y="8"/>
                    <a:pt x="13" y="10"/>
                    <a:pt x="13" y="13"/>
                  </a:cubicBezTo>
                  <a:cubicBezTo>
                    <a:pt x="13" y="16"/>
                    <a:pt x="10" y="18"/>
                    <a:pt x="6" y="18"/>
                  </a:cubicBezTo>
                  <a:cubicBezTo>
                    <a:pt x="4" y="18"/>
                    <a:pt x="2" y="17"/>
                    <a:pt x="0" y="17"/>
                  </a:cubicBezTo>
                  <a:lnTo>
                    <a:pt x="1" y="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6" name="Freeform 2762"/>
            <p:cNvSpPr>
              <a:spLocks/>
            </p:cNvSpPr>
            <p:nvPr/>
          </p:nvSpPr>
          <p:spPr bwMode="auto">
            <a:xfrm>
              <a:off x="877888" y="4395788"/>
              <a:ext cx="80963" cy="130175"/>
            </a:xfrm>
            <a:custGeom>
              <a:avLst/>
              <a:gdLst>
                <a:gd name="T0" fmla="*/ 0 w 16"/>
                <a:gd name="T1" fmla="*/ 0 h 26"/>
                <a:gd name="T2" fmla="*/ 5 w 16"/>
                <a:gd name="T3" fmla="*/ 0 h 26"/>
                <a:gd name="T4" fmla="*/ 5 w 16"/>
                <a:gd name="T5" fmla="*/ 11 h 26"/>
                <a:gd name="T6" fmla="*/ 5 w 16"/>
                <a:gd name="T7" fmla="*/ 11 h 26"/>
                <a:gd name="T8" fmla="*/ 7 w 16"/>
                <a:gd name="T9" fmla="*/ 9 h 26"/>
                <a:gd name="T10" fmla="*/ 10 w 16"/>
                <a:gd name="T11" fmla="*/ 8 h 26"/>
                <a:gd name="T12" fmla="*/ 16 w 16"/>
                <a:gd name="T13" fmla="*/ 15 h 26"/>
                <a:gd name="T14" fmla="*/ 16 w 16"/>
                <a:gd name="T15" fmla="*/ 26 h 26"/>
                <a:gd name="T16" fmla="*/ 11 w 16"/>
                <a:gd name="T17" fmla="*/ 26 h 26"/>
                <a:gd name="T18" fmla="*/ 11 w 16"/>
                <a:gd name="T19" fmla="*/ 16 h 26"/>
                <a:gd name="T20" fmla="*/ 8 w 16"/>
                <a:gd name="T21" fmla="*/ 12 h 26"/>
                <a:gd name="T22" fmla="*/ 5 w 16"/>
                <a:gd name="T23" fmla="*/ 14 h 26"/>
                <a:gd name="T24" fmla="*/ 5 w 16"/>
                <a:gd name="T25" fmla="*/ 15 h 26"/>
                <a:gd name="T26" fmla="*/ 5 w 16"/>
                <a:gd name="T27" fmla="*/ 26 h 26"/>
                <a:gd name="T28" fmla="*/ 0 w 16"/>
                <a:gd name="T29" fmla="*/ 26 h 26"/>
                <a:gd name="T30" fmla="*/ 0 w 16"/>
                <a:gd name="T3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26">
                  <a:moveTo>
                    <a:pt x="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0"/>
                    <a:pt x="6" y="9"/>
                    <a:pt x="7" y="9"/>
                  </a:cubicBezTo>
                  <a:cubicBezTo>
                    <a:pt x="8" y="8"/>
                    <a:pt x="9" y="8"/>
                    <a:pt x="10" y="8"/>
                  </a:cubicBezTo>
                  <a:cubicBezTo>
                    <a:pt x="13" y="8"/>
                    <a:pt x="16" y="10"/>
                    <a:pt x="16" y="15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3"/>
                    <a:pt x="11" y="12"/>
                    <a:pt x="8" y="12"/>
                  </a:cubicBezTo>
                  <a:cubicBezTo>
                    <a:pt x="6" y="12"/>
                    <a:pt x="5" y="13"/>
                    <a:pt x="5" y="14"/>
                  </a:cubicBezTo>
                  <a:cubicBezTo>
                    <a:pt x="5" y="14"/>
                    <a:pt x="5" y="15"/>
                    <a:pt x="5" y="1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7" name="Freeform 2763"/>
            <p:cNvSpPr>
              <a:spLocks noEditPoints="1"/>
            </p:cNvSpPr>
            <p:nvPr/>
          </p:nvSpPr>
          <p:spPr bwMode="auto">
            <a:xfrm>
              <a:off x="977900" y="4400551"/>
              <a:ext cx="25400" cy="125413"/>
            </a:xfrm>
            <a:custGeom>
              <a:avLst/>
              <a:gdLst>
                <a:gd name="T0" fmla="*/ 5 w 5"/>
                <a:gd name="T1" fmla="*/ 3 h 25"/>
                <a:gd name="T2" fmla="*/ 3 w 5"/>
                <a:gd name="T3" fmla="*/ 5 h 25"/>
                <a:gd name="T4" fmla="*/ 0 w 5"/>
                <a:gd name="T5" fmla="*/ 3 h 25"/>
                <a:gd name="T6" fmla="*/ 3 w 5"/>
                <a:gd name="T7" fmla="*/ 0 h 25"/>
                <a:gd name="T8" fmla="*/ 5 w 5"/>
                <a:gd name="T9" fmla="*/ 3 h 25"/>
                <a:gd name="T10" fmla="*/ 0 w 5"/>
                <a:gd name="T11" fmla="*/ 25 h 25"/>
                <a:gd name="T12" fmla="*/ 0 w 5"/>
                <a:gd name="T13" fmla="*/ 7 h 25"/>
                <a:gd name="T14" fmla="*/ 5 w 5"/>
                <a:gd name="T15" fmla="*/ 7 h 25"/>
                <a:gd name="T16" fmla="*/ 5 w 5"/>
                <a:gd name="T17" fmla="*/ 25 h 25"/>
                <a:gd name="T18" fmla="*/ 0 w 5"/>
                <a:gd name="T1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5">
                  <a:moveTo>
                    <a:pt x="5" y="3"/>
                  </a:moveTo>
                  <a:cubicBezTo>
                    <a:pt x="5" y="4"/>
                    <a:pt x="4" y="5"/>
                    <a:pt x="3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lose/>
                  <a:moveTo>
                    <a:pt x="0" y="25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25"/>
                    <a:pt x="5" y="25"/>
                    <a:pt x="5" y="25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8" name="Freeform 2764"/>
            <p:cNvSpPr>
              <a:spLocks/>
            </p:cNvSpPr>
            <p:nvPr/>
          </p:nvSpPr>
          <p:spPr bwMode="auto">
            <a:xfrm>
              <a:off x="1017588" y="4395788"/>
              <a:ext cx="55563" cy="130175"/>
            </a:xfrm>
            <a:custGeom>
              <a:avLst/>
              <a:gdLst>
                <a:gd name="T0" fmla="*/ 2 w 11"/>
                <a:gd name="T1" fmla="*/ 26 h 26"/>
                <a:gd name="T2" fmla="*/ 2 w 11"/>
                <a:gd name="T3" fmla="*/ 12 h 26"/>
                <a:gd name="T4" fmla="*/ 0 w 11"/>
                <a:gd name="T5" fmla="*/ 12 h 26"/>
                <a:gd name="T6" fmla="*/ 0 w 11"/>
                <a:gd name="T7" fmla="*/ 8 h 26"/>
                <a:gd name="T8" fmla="*/ 2 w 11"/>
                <a:gd name="T9" fmla="*/ 8 h 26"/>
                <a:gd name="T10" fmla="*/ 2 w 11"/>
                <a:gd name="T11" fmla="*/ 8 h 26"/>
                <a:gd name="T12" fmla="*/ 4 w 11"/>
                <a:gd name="T13" fmla="*/ 2 h 26"/>
                <a:gd name="T14" fmla="*/ 9 w 11"/>
                <a:gd name="T15" fmla="*/ 0 h 26"/>
                <a:gd name="T16" fmla="*/ 11 w 11"/>
                <a:gd name="T17" fmla="*/ 1 h 26"/>
                <a:gd name="T18" fmla="*/ 11 w 11"/>
                <a:gd name="T19" fmla="*/ 4 h 26"/>
                <a:gd name="T20" fmla="*/ 9 w 11"/>
                <a:gd name="T21" fmla="*/ 4 h 26"/>
                <a:gd name="T22" fmla="*/ 6 w 11"/>
                <a:gd name="T23" fmla="*/ 7 h 26"/>
                <a:gd name="T24" fmla="*/ 6 w 11"/>
                <a:gd name="T25" fmla="*/ 8 h 26"/>
                <a:gd name="T26" fmla="*/ 10 w 11"/>
                <a:gd name="T27" fmla="*/ 8 h 26"/>
                <a:gd name="T28" fmla="*/ 10 w 11"/>
                <a:gd name="T29" fmla="*/ 12 h 26"/>
                <a:gd name="T30" fmla="*/ 6 w 11"/>
                <a:gd name="T31" fmla="*/ 12 h 26"/>
                <a:gd name="T32" fmla="*/ 6 w 11"/>
                <a:gd name="T33" fmla="*/ 26 h 26"/>
                <a:gd name="T34" fmla="*/ 2 w 11"/>
                <a:gd name="T3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6">
                  <a:moveTo>
                    <a:pt x="2" y="26"/>
                  </a:move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5"/>
                    <a:pt x="3" y="3"/>
                    <a:pt x="4" y="2"/>
                  </a:cubicBezTo>
                  <a:cubicBezTo>
                    <a:pt x="5" y="1"/>
                    <a:pt x="7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7" y="4"/>
                    <a:pt x="6" y="5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26"/>
                    <a:pt x="6" y="26"/>
                    <a:pt x="6" y="26"/>
                  </a:cubicBezTo>
                  <a:lnTo>
                    <a:pt x="2" y="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89" name="Freeform 2765"/>
            <p:cNvSpPr>
              <a:spLocks/>
            </p:cNvSpPr>
            <p:nvPr/>
          </p:nvSpPr>
          <p:spPr bwMode="auto">
            <a:xfrm>
              <a:off x="1077913" y="4416426"/>
              <a:ext cx="50800" cy="109538"/>
            </a:xfrm>
            <a:custGeom>
              <a:avLst/>
              <a:gdLst>
                <a:gd name="T0" fmla="*/ 6 w 10"/>
                <a:gd name="T1" fmla="*/ 0 h 22"/>
                <a:gd name="T2" fmla="*/ 6 w 10"/>
                <a:gd name="T3" fmla="*/ 4 h 22"/>
                <a:gd name="T4" fmla="*/ 10 w 10"/>
                <a:gd name="T5" fmla="*/ 4 h 22"/>
                <a:gd name="T6" fmla="*/ 10 w 10"/>
                <a:gd name="T7" fmla="*/ 8 h 22"/>
                <a:gd name="T8" fmla="*/ 6 w 10"/>
                <a:gd name="T9" fmla="*/ 8 h 22"/>
                <a:gd name="T10" fmla="*/ 6 w 10"/>
                <a:gd name="T11" fmla="*/ 15 h 22"/>
                <a:gd name="T12" fmla="*/ 8 w 10"/>
                <a:gd name="T13" fmla="*/ 18 h 22"/>
                <a:gd name="T14" fmla="*/ 10 w 10"/>
                <a:gd name="T15" fmla="*/ 18 h 22"/>
                <a:gd name="T16" fmla="*/ 10 w 10"/>
                <a:gd name="T17" fmla="*/ 22 h 22"/>
                <a:gd name="T18" fmla="*/ 7 w 10"/>
                <a:gd name="T19" fmla="*/ 22 h 22"/>
                <a:gd name="T20" fmla="*/ 3 w 10"/>
                <a:gd name="T21" fmla="*/ 21 h 22"/>
                <a:gd name="T22" fmla="*/ 2 w 10"/>
                <a:gd name="T23" fmla="*/ 16 h 22"/>
                <a:gd name="T24" fmla="*/ 2 w 10"/>
                <a:gd name="T25" fmla="*/ 8 h 22"/>
                <a:gd name="T26" fmla="*/ 0 w 10"/>
                <a:gd name="T27" fmla="*/ 8 h 22"/>
                <a:gd name="T28" fmla="*/ 0 w 10"/>
                <a:gd name="T29" fmla="*/ 4 h 22"/>
                <a:gd name="T30" fmla="*/ 2 w 10"/>
                <a:gd name="T31" fmla="*/ 4 h 22"/>
                <a:gd name="T32" fmla="*/ 2 w 10"/>
                <a:gd name="T33" fmla="*/ 1 h 22"/>
                <a:gd name="T34" fmla="*/ 6 w 10"/>
                <a:gd name="T3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" h="22">
                  <a:moveTo>
                    <a:pt x="6" y="0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8" y="18"/>
                  </a:cubicBezTo>
                  <a:cubicBezTo>
                    <a:pt x="9" y="18"/>
                    <a:pt x="10" y="18"/>
                    <a:pt x="10" y="18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8" y="22"/>
                    <a:pt x="7" y="22"/>
                  </a:cubicBezTo>
                  <a:cubicBezTo>
                    <a:pt x="6" y="22"/>
                    <a:pt x="4" y="21"/>
                    <a:pt x="3" y="21"/>
                  </a:cubicBezTo>
                  <a:cubicBezTo>
                    <a:pt x="2" y="20"/>
                    <a:pt x="2" y="18"/>
                    <a:pt x="2" y="16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1"/>
                    <a:pt x="2" y="1"/>
                    <a:pt x="2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0" name="Freeform 2766"/>
            <p:cNvSpPr>
              <a:spLocks/>
            </p:cNvSpPr>
            <p:nvPr/>
          </p:nvSpPr>
          <p:spPr bwMode="auto">
            <a:xfrm>
              <a:off x="11044238" y="4435476"/>
              <a:ext cx="58738" cy="90488"/>
            </a:xfrm>
            <a:custGeom>
              <a:avLst/>
              <a:gdLst>
                <a:gd name="T0" fmla="*/ 1 w 12"/>
                <a:gd name="T1" fmla="*/ 14 h 18"/>
                <a:gd name="T2" fmla="*/ 5 w 12"/>
                <a:gd name="T3" fmla="*/ 15 h 18"/>
                <a:gd name="T4" fmla="*/ 8 w 12"/>
                <a:gd name="T5" fmla="*/ 13 h 18"/>
                <a:gd name="T6" fmla="*/ 5 w 12"/>
                <a:gd name="T7" fmla="*/ 10 h 18"/>
                <a:gd name="T8" fmla="*/ 1 w 12"/>
                <a:gd name="T9" fmla="*/ 5 h 18"/>
                <a:gd name="T10" fmla="*/ 7 w 12"/>
                <a:gd name="T11" fmla="*/ 0 h 18"/>
                <a:gd name="T12" fmla="*/ 12 w 12"/>
                <a:gd name="T13" fmla="*/ 1 h 18"/>
                <a:gd name="T14" fmla="*/ 11 w 12"/>
                <a:gd name="T15" fmla="*/ 4 h 18"/>
                <a:gd name="T16" fmla="*/ 7 w 12"/>
                <a:gd name="T17" fmla="*/ 3 h 18"/>
                <a:gd name="T18" fmla="*/ 5 w 12"/>
                <a:gd name="T19" fmla="*/ 5 h 18"/>
                <a:gd name="T20" fmla="*/ 8 w 12"/>
                <a:gd name="T21" fmla="*/ 7 h 18"/>
                <a:gd name="T22" fmla="*/ 12 w 12"/>
                <a:gd name="T23" fmla="*/ 13 h 18"/>
                <a:gd name="T24" fmla="*/ 5 w 12"/>
                <a:gd name="T25" fmla="*/ 18 h 18"/>
                <a:gd name="T26" fmla="*/ 0 w 12"/>
                <a:gd name="T27" fmla="*/ 17 h 18"/>
                <a:gd name="T28" fmla="*/ 1 w 12"/>
                <a:gd name="T2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8">
                  <a:moveTo>
                    <a:pt x="1" y="14"/>
                  </a:moveTo>
                  <a:cubicBezTo>
                    <a:pt x="2" y="14"/>
                    <a:pt x="4" y="15"/>
                    <a:pt x="5" y="15"/>
                  </a:cubicBezTo>
                  <a:cubicBezTo>
                    <a:pt x="7" y="15"/>
                    <a:pt x="8" y="14"/>
                    <a:pt x="8" y="13"/>
                  </a:cubicBezTo>
                  <a:cubicBezTo>
                    <a:pt x="8" y="12"/>
                    <a:pt x="8" y="11"/>
                    <a:pt x="5" y="10"/>
                  </a:cubicBezTo>
                  <a:cubicBezTo>
                    <a:pt x="2" y="9"/>
                    <a:pt x="1" y="7"/>
                    <a:pt x="1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9" y="3"/>
                    <a:pt x="7" y="3"/>
                  </a:cubicBezTo>
                  <a:cubicBezTo>
                    <a:pt x="6" y="3"/>
                    <a:pt x="5" y="4"/>
                    <a:pt x="5" y="5"/>
                  </a:cubicBezTo>
                  <a:cubicBezTo>
                    <a:pt x="5" y="6"/>
                    <a:pt x="6" y="7"/>
                    <a:pt x="8" y="7"/>
                  </a:cubicBezTo>
                  <a:cubicBezTo>
                    <a:pt x="11" y="8"/>
                    <a:pt x="12" y="10"/>
                    <a:pt x="12" y="13"/>
                  </a:cubicBezTo>
                  <a:cubicBezTo>
                    <a:pt x="12" y="16"/>
                    <a:pt x="10" y="18"/>
                    <a:pt x="5" y="18"/>
                  </a:cubicBezTo>
                  <a:cubicBezTo>
                    <a:pt x="3" y="18"/>
                    <a:pt x="1" y="17"/>
                    <a:pt x="0" y="17"/>
                  </a:cubicBezTo>
                  <a:lnTo>
                    <a:pt x="1" y="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1" name="Freeform 2767"/>
            <p:cNvSpPr>
              <a:spLocks/>
            </p:cNvSpPr>
            <p:nvPr/>
          </p:nvSpPr>
          <p:spPr bwMode="auto">
            <a:xfrm>
              <a:off x="11123613" y="4395788"/>
              <a:ext cx="79375" cy="130175"/>
            </a:xfrm>
            <a:custGeom>
              <a:avLst/>
              <a:gdLst>
                <a:gd name="T0" fmla="*/ 0 w 16"/>
                <a:gd name="T1" fmla="*/ 0 h 26"/>
                <a:gd name="T2" fmla="*/ 4 w 16"/>
                <a:gd name="T3" fmla="*/ 0 h 26"/>
                <a:gd name="T4" fmla="*/ 4 w 16"/>
                <a:gd name="T5" fmla="*/ 11 h 26"/>
                <a:gd name="T6" fmla="*/ 4 w 16"/>
                <a:gd name="T7" fmla="*/ 11 h 26"/>
                <a:gd name="T8" fmla="*/ 7 w 16"/>
                <a:gd name="T9" fmla="*/ 9 h 26"/>
                <a:gd name="T10" fmla="*/ 10 w 16"/>
                <a:gd name="T11" fmla="*/ 8 h 26"/>
                <a:gd name="T12" fmla="*/ 16 w 16"/>
                <a:gd name="T13" fmla="*/ 15 h 26"/>
                <a:gd name="T14" fmla="*/ 16 w 16"/>
                <a:gd name="T15" fmla="*/ 26 h 26"/>
                <a:gd name="T16" fmla="*/ 11 w 16"/>
                <a:gd name="T17" fmla="*/ 26 h 26"/>
                <a:gd name="T18" fmla="*/ 11 w 16"/>
                <a:gd name="T19" fmla="*/ 16 h 26"/>
                <a:gd name="T20" fmla="*/ 8 w 16"/>
                <a:gd name="T21" fmla="*/ 12 h 26"/>
                <a:gd name="T22" fmla="*/ 5 w 16"/>
                <a:gd name="T23" fmla="*/ 14 h 26"/>
                <a:gd name="T24" fmla="*/ 4 w 16"/>
                <a:gd name="T25" fmla="*/ 15 h 26"/>
                <a:gd name="T26" fmla="*/ 4 w 16"/>
                <a:gd name="T27" fmla="*/ 26 h 26"/>
                <a:gd name="T28" fmla="*/ 0 w 16"/>
                <a:gd name="T29" fmla="*/ 26 h 26"/>
                <a:gd name="T30" fmla="*/ 0 w 16"/>
                <a:gd name="T3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26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10"/>
                    <a:pt x="6" y="9"/>
                    <a:pt x="7" y="9"/>
                  </a:cubicBezTo>
                  <a:cubicBezTo>
                    <a:pt x="7" y="8"/>
                    <a:pt x="9" y="8"/>
                    <a:pt x="10" y="8"/>
                  </a:cubicBezTo>
                  <a:cubicBezTo>
                    <a:pt x="13" y="8"/>
                    <a:pt x="16" y="10"/>
                    <a:pt x="16" y="15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3"/>
                    <a:pt x="10" y="12"/>
                    <a:pt x="8" y="12"/>
                  </a:cubicBezTo>
                  <a:cubicBezTo>
                    <a:pt x="6" y="12"/>
                    <a:pt x="5" y="13"/>
                    <a:pt x="5" y="14"/>
                  </a:cubicBezTo>
                  <a:cubicBezTo>
                    <a:pt x="4" y="14"/>
                    <a:pt x="4" y="15"/>
                    <a:pt x="4" y="15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2" name="Freeform 2768"/>
            <p:cNvSpPr>
              <a:spLocks noEditPoints="1"/>
            </p:cNvSpPr>
            <p:nvPr/>
          </p:nvSpPr>
          <p:spPr bwMode="auto">
            <a:xfrm>
              <a:off x="11223625" y="4400551"/>
              <a:ext cx="25400" cy="125413"/>
            </a:xfrm>
            <a:custGeom>
              <a:avLst/>
              <a:gdLst>
                <a:gd name="T0" fmla="*/ 5 w 5"/>
                <a:gd name="T1" fmla="*/ 3 h 25"/>
                <a:gd name="T2" fmla="*/ 2 w 5"/>
                <a:gd name="T3" fmla="*/ 5 h 25"/>
                <a:gd name="T4" fmla="*/ 0 w 5"/>
                <a:gd name="T5" fmla="*/ 3 h 25"/>
                <a:gd name="T6" fmla="*/ 2 w 5"/>
                <a:gd name="T7" fmla="*/ 0 h 25"/>
                <a:gd name="T8" fmla="*/ 5 w 5"/>
                <a:gd name="T9" fmla="*/ 3 h 25"/>
                <a:gd name="T10" fmla="*/ 0 w 5"/>
                <a:gd name="T11" fmla="*/ 25 h 25"/>
                <a:gd name="T12" fmla="*/ 0 w 5"/>
                <a:gd name="T13" fmla="*/ 7 h 25"/>
                <a:gd name="T14" fmla="*/ 5 w 5"/>
                <a:gd name="T15" fmla="*/ 7 h 25"/>
                <a:gd name="T16" fmla="*/ 5 w 5"/>
                <a:gd name="T17" fmla="*/ 25 h 25"/>
                <a:gd name="T18" fmla="*/ 0 w 5"/>
                <a:gd name="T1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5">
                  <a:moveTo>
                    <a:pt x="5" y="3"/>
                  </a:moveTo>
                  <a:cubicBezTo>
                    <a:pt x="5" y="4"/>
                    <a:pt x="4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lose/>
                  <a:moveTo>
                    <a:pt x="0" y="25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25"/>
                    <a:pt x="5" y="25"/>
                    <a:pt x="5" y="25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3" name="Freeform 2769"/>
            <p:cNvSpPr>
              <a:spLocks/>
            </p:cNvSpPr>
            <p:nvPr/>
          </p:nvSpPr>
          <p:spPr bwMode="auto">
            <a:xfrm>
              <a:off x="11258550" y="4395788"/>
              <a:ext cx="60325" cy="130175"/>
            </a:xfrm>
            <a:custGeom>
              <a:avLst/>
              <a:gdLst>
                <a:gd name="T0" fmla="*/ 3 w 12"/>
                <a:gd name="T1" fmla="*/ 26 h 26"/>
                <a:gd name="T2" fmla="*/ 3 w 12"/>
                <a:gd name="T3" fmla="*/ 12 h 26"/>
                <a:gd name="T4" fmla="*/ 0 w 12"/>
                <a:gd name="T5" fmla="*/ 12 h 26"/>
                <a:gd name="T6" fmla="*/ 0 w 12"/>
                <a:gd name="T7" fmla="*/ 8 h 26"/>
                <a:gd name="T8" fmla="*/ 3 w 12"/>
                <a:gd name="T9" fmla="*/ 8 h 26"/>
                <a:gd name="T10" fmla="*/ 3 w 12"/>
                <a:gd name="T11" fmla="*/ 8 h 26"/>
                <a:gd name="T12" fmla="*/ 5 w 12"/>
                <a:gd name="T13" fmla="*/ 2 h 26"/>
                <a:gd name="T14" fmla="*/ 9 w 12"/>
                <a:gd name="T15" fmla="*/ 0 h 26"/>
                <a:gd name="T16" fmla="*/ 12 w 12"/>
                <a:gd name="T17" fmla="*/ 1 h 26"/>
                <a:gd name="T18" fmla="*/ 12 w 12"/>
                <a:gd name="T19" fmla="*/ 4 h 26"/>
                <a:gd name="T20" fmla="*/ 10 w 12"/>
                <a:gd name="T21" fmla="*/ 4 h 26"/>
                <a:gd name="T22" fmla="*/ 7 w 12"/>
                <a:gd name="T23" fmla="*/ 7 h 26"/>
                <a:gd name="T24" fmla="*/ 7 w 12"/>
                <a:gd name="T25" fmla="*/ 8 h 26"/>
                <a:gd name="T26" fmla="*/ 11 w 12"/>
                <a:gd name="T27" fmla="*/ 8 h 26"/>
                <a:gd name="T28" fmla="*/ 11 w 12"/>
                <a:gd name="T29" fmla="*/ 12 h 26"/>
                <a:gd name="T30" fmla="*/ 7 w 12"/>
                <a:gd name="T31" fmla="*/ 12 h 26"/>
                <a:gd name="T32" fmla="*/ 7 w 12"/>
                <a:gd name="T33" fmla="*/ 26 h 26"/>
                <a:gd name="T34" fmla="*/ 3 w 12"/>
                <a:gd name="T3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" h="26">
                  <a:moveTo>
                    <a:pt x="3" y="26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5"/>
                    <a:pt x="3" y="3"/>
                    <a:pt x="5" y="2"/>
                  </a:cubicBezTo>
                  <a:cubicBezTo>
                    <a:pt x="6" y="1"/>
                    <a:pt x="8" y="0"/>
                    <a:pt x="9" y="0"/>
                  </a:cubicBezTo>
                  <a:cubicBezTo>
                    <a:pt x="11" y="0"/>
                    <a:pt x="11" y="0"/>
                    <a:pt x="12" y="1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8" y="4"/>
                    <a:pt x="7" y="5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26"/>
                    <a:pt x="7" y="26"/>
                    <a:pt x="7" y="26"/>
                  </a:cubicBezTo>
                  <a:lnTo>
                    <a:pt x="3" y="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4" name="Freeform 2770"/>
            <p:cNvSpPr>
              <a:spLocks/>
            </p:cNvSpPr>
            <p:nvPr/>
          </p:nvSpPr>
          <p:spPr bwMode="auto">
            <a:xfrm>
              <a:off x="11318875" y="4416426"/>
              <a:ext cx="53975" cy="109538"/>
            </a:xfrm>
            <a:custGeom>
              <a:avLst/>
              <a:gdLst>
                <a:gd name="T0" fmla="*/ 7 w 11"/>
                <a:gd name="T1" fmla="*/ 0 h 22"/>
                <a:gd name="T2" fmla="*/ 7 w 11"/>
                <a:gd name="T3" fmla="*/ 4 h 22"/>
                <a:gd name="T4" fmla="*/ 11 w 11"/>
                <a:gd name="T5" fmla="*/ 4 h 22"/>
                <a:gd name="T6" fmla="*/ 11 w 11"/>
                <a:gd name="T7" fmla="*/ 8 h 22"/>
                <a:gd name="T8" fmla="*/ 7 w 11"/>
                <a:gd name="T9" fmla="*/ 8 h 22"/>
                <a:gd name="T10" fmla="*/ 7 w 11"/>
                <a:gd name="T11" fmla="*/ 15 h 22"/>
                <a:gd name="T12" fmla="*/ 9 w 11"/>
                <a:gd name="T13" fmla="*/ 18 h 22"/>
                <a:gd name="T14" fmla="*/ 11 w 11"/>
                <a:gd name="T15" fmla="*/ 18 h 22"/>
                <a:gd name="T16" fmla="*/ 11 w 11"/>
                <a:gd name="T17" fmla="*/ 22 h 22"/>
                <a:gd name="T18" fmla="*/ 8 w 11"/>
                <a:gd name="T19" fmla="*/ 22 h 22"/>
                <a:gd name="T20" fmla="*/ 4 w 11"/>
                <a:gd name="T21" fmla="*/ 21 h 22"/>
                <a:gd name="T22" fmla="*/ 3 w 11"/>
                <a:gd name="T23" fmla="*/ 16 h 22"/>
                <a:gd name="T24" fmla="*/ 3 w 11"/>
                <a:gd name="T25" fmla="*/ 8 h 22"/>
                <a:gd name="T26" fmla="*/ 0 w 11"/>
                <a:gd name="T27" fmla="*/ 8 h 22"/>
                <a:gd name="T28" fmla="*/ 0 w 11"/>
                <a:gd name="T29" fmla="*/ 4 h 22"/>
                <a:gd name="T30" fmla="*/ 3 w 11"/>
                <a:gd name="T31" fmla="*/ 4 h 22"/>
                <a:gd name="T32" fmla="*/ 3 w 11"/>
                <a:gd name="T33" fmla="*/ 1 h 22"/>
                <a:gd name="T34" fmla="*/ 7 w 11"/>
                <a:gd name="T3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2">
                  <a:moveTo>
                    <a:pt x="7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7"/>
                    <a:pt x="8" y="18"/>
                    <a:pt x="9" y="18"/>
                  </a:cubicBezTo>
                  <a:cubicBezTo>
                    <a:pt x="10" y="18"/>
                    <a:pt x="10" y="18"/>
                    <a:pt x="11" y="18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2"/>
                    <a:pt x="9" y="22"/>
                    <a:pt x="8" y="22"/>
                  </a:cubicBezTo>
                  <a:cubicBezTo>
                    <a:pt x="6" y="22"/>
                    <a:pt x="5" y="21"/>
                    <a:pt x="4" y="21"/>
                  </a:cubicBezTo>
                  <a:cubicBezTo>
                    <a:pt x="3" y="20"/>
                    <a:pt x="3" y="18"/>
                    <a:pt x="3" y="1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5" name="Freeform 2771"/>
            <p:cNvSpPr>
              <a:spLocks/>
            </p:cNvSpPr>
            <p:nvPr/>
          </p:nvSpPr>
          <p:spPr bwMode="auto">
            <a:xfrm>
              <a:off x="10914063" y="3749676"/>
              <a:ext cx="49213" cy="90488"/>
            </a:xfrm>
            <a:custGeom>
              <a:avLst/>
              <a:gdLst>
                <a:gd name="T0" fmla="*/ 1 w 10"/>
                <a:gd name="T1" fmla="*/ 6 h 18"/>
                <a:gd name="T2" fmla="*/ 0 w 10"/>
                <a:gd name="T3" fmla="*/ 1 h 18"/>
                <a:gd name="T4" fmla="*/ 4 w 10"/>
                <a:gd name="T5" fmla="*/ 1 h 18"/>
                <a:gd name="T6" fmla="*/ 4 w 10"/>
                <a:gd name="T7" fmla="*/ 4 h 18"/>
                <a:gd name="T8" fmla="*/ 5 w 10"/>
                <a:gd name="T9" fmla="*/ 4 h 18"/>
                <a:gd name="T10" fmla="*/ 9 w 10"/>
                <a:gd name="T11" fmla="*/ 0 h 18"/>
                <a:gd name="T12" fmla="*/ 10 w 10"/>
                <a:gd name="T13" fmla="*/ 0 h 18"/>
                <a:gd name="T14" fmla="*/ 10 w 10"/>
                <a:gd name="T15" fmla="*/ 4 h 18"/>
                <a:gd name="T16" fmla="*/ 9 w 10"/>
                <a:gd name="T17" fmla="*/ 4 h 18"/>
                <a:gd name="T18" fmla="*/ 5 w 10"/>
                <a:gd name="T19" fmla="*/ 8 h 18"/>
                <a:gd name="T20" fmla="*/ 5 w 10"/>
                <a:gd name="T21" fmla="*/ 9 h 18"/>
                <a:gd name="T22" fmla="*/ 5 w 10"/>
                <a:gd name="T23" fmla="*/ 18 h 18"/>
                <a:gd name="T24" fmla="*/ 1 w 10"/>
                <a:gd name="T25" fmla="*/ 18 h 18"/>
                <a:gd name="T26" fmla="*/ 1 w 10"/>
                <a:gd name="T2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8">
                  <a:moveTo>
                    <a:pt x="1" y="6"/>
                  </a:moveTo>
                  <a:cubicBezTo>
                    <a:pt x="1" y="4"/>
                    <a:pt x="1" y="2"/>
                    <a:pt x="0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"/>
                    <a:pt x="7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4"/>
                  </a:cubicBezTo>
                  <a:cubicBezTo>
                    <a:pt x="7" y="4"/>
                    <a:pt x="5" y="6"/>
                    <a:pt x="5" y="8"/>
                  </a:cubicBezTo>
                  <a:cubicBezTo>
                    <a:pt x="5" y="8"/>
                    <a:pt x="5" y="8"/>
                    <a:pt x="5" y="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6" name="Freeform 2772"/>
            <p:cNvSpPr>
              <a:spLocks noEditPoints="1"/>
            </p:cNvSpPr>
            <p:nvPr/>
          </p:nvSpPr>
          <p:spPr bwMode="auto">
            <a:xfrm>
              <a:off x="10974388" y="3749676"/>
              <a:ext cx="79375" cy="90488"/>
            </a:xfrm>
            <a:custGeom>
              <a:avLst/>
              <a:gdLst>
                <a:gd name="T0" fmla="*/ 4 w 16"/>
                <a:gd name="T1" fmla="*/ 10 h 18"/>
                <a:gd name="T2" fmla="*/ 9 w 16"/>
                <a:gd name="T3" fmla="*/ 15 h 18"/>
                <a:gd name="T4" fmla="*/ 14 w 16"/>
                <a:gd name="T5" fmla="*/ 14 h 18"/>
                <a:gd name="T6" fmla="*/ 15 w 16"/>
                <a:gd name="T7" fmla="*/ 17 h 18"/>
                <a:gd name="T8" fmla="*/ 9 w 16"/>
                <a:gd name="T9" fmla="*/ 18 h 18"/>
                <a:gd name="T10" fmla="*/ 0 w 16"/>
                <a:gd name="T11" fmla="*/ 9 h 18"/>
                <a:gd name="T12" fmla="*/ 8 w 16"/>
                <a:gd name="T13" fmla="*/ 0 h 18"/>
                <a:gd name="T14" fmla="*/ 16 w 16"/>
                <a:gd name="T15" fmla="*/ 9 h 18"/>
                <a:gd name="T16" fmla="*/ 15 w 16"/>
                <a:gd name="T17" fmla="*/ 10 h 18"/>
                <a:gd name="T18" fmla="*/ 4 w 16"/>
                <a:gd name="T19" fmla="*/ 10 h 18"/>
                <a:gd name="T20" fmla="*/ 11 w 16"/>
                <a:gd name="T21" fmla="*/ 7 h 18"/>
                <a:gd name="T22" fmla="*/ 8 w 16"/>
                <a:gd name="T23" fmla="*/ 3 h 18"/>
                <a:gd name="T24" fmla="*/ 4 w 16"/>
                <a:gd name="T25" fmla="*/ 7 h 18"/>
                <a:gd name="T26" fmla="*/ 11 w 16"/>
                <a:gd name="T2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8">
                  <a:moveTo>
                    <a:pt x="4" y="10"/>
                  </a:moveTo>
                  <a:cubicBezTo>
                    <a:pt x="4" y="14"/>
                    <a:pt x="6" y="15"/>
                    <a:pt x="9" y="15"/>
                  </a:cubicBezTo>
                  <a:cubicBezTo>
                    <a:pt x="11" y="15"/>
                    <a:pt x="13" y="15"/>
                    <a:pt x="14" y="14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3" y="18"/>
                    <a:pt x="11" y="18"/>
                    <a:pt x="9" y="18"/>
                  </a:cubicBezTo>
                  <a:cubicBezTo>
                    <a:pt x="3" y="18"/>
                    <a:pt x="0" y="15"/>
                    <a:pt x="0" y="9"/>
                  </a:cubicBezTo>
                  <a:cubicBezTo>
                    <a:pt x="0" y="5"/>
                    <a:pt x="3" y="0"/>
                    <a:pt x="8" y="0"/>
                  </a:cubicBezTo>
                  <a:cubicBezTo>
                    <a:pt x="14" y="0"/>
                    <a:pt x="16" y="5"/>
                    <a:pt x="16" y="9"/>
                  </a:cubicBezTo>
                  <a:cubicBezTo>
                    <a:pt x="16" y="9"/>
                    <a:pt x="16" y="10"/>
                    <a:pt x="15" y="10"/>
                  </a:cubicBezTo>
                  <a:lnTo>
                    <a:pt x="4" y="10"/>
                  </a:lnTo>
                  <a:close/>
                  <a:moveTo>
                    <a:pt x="11" y="7"/>
                  </a:moveTo>
                  <a:cubicBezTo>
                    <a:pt x="12" y="6"/>
                    <a:pt x="11" y="3"/>
                    <a:pt x="8" y="3"/>
                  </a:cubicBezTo>
                  <a:cubicBezTo>
                    <a:pt x="5" y="3"/>
                    <a:pt x="4" y="6"/>
                    <a:pt x="4" y="7"/>
                  </a:cubicBezTo>
                  <a:lnTo>
                    <a:pt x="11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7" name="Freeform 2773"/>
            <p:cNvSpPr>
              <a:spLocks/>
            </p:cNvSpPr>
            <p:nvPr/>
          </p:nvSpPr>
          <p:spPr bwMode="auto">
            <a:xfrm>
              <a:off x="11058525" y="3729038"/>
              <a:ext cx="55563" cy="111125"/>
            </a:xfrm>
            <a:custGeom>
              <a:avLst/>
              <a:gdLst>
                <a:gd name="T0" fmla="*/ 7 w 11"/>
                <a:gd name="T1" fmla="*/ 0 h 22"/>
                <a:gd name="T2" fmla="*/ 7 w 11"/>
                <a:gd name="T3" fmla="*/ 5 h 22"/>
                <a:gd name="T4" fmla="*/ 11 w 11"/>
                <a:gd name="T5" fmla="*/ 5 h 22"/>
                <a:gd name="T6" fmla="*/ 11 w 11"/>
                <a:gd name="T7" fmla="*/ 8 h 22"/>
                <a:gd name="T8" fmla="*/ 7 w 11"/>
                <a:gd name="T9" fmla="*/ 8 h 22"/>
                <a:gd name="T10" fmla="*/ 7 w 11"/>
                <a:gd name="T11" fmla="*/ 15 h 22"/>
                <a:gd name="T12" fmla="*/ 9 w 11"/>
                <a:gd name="T13" fmla="*/ 19 h 22"/>
                <a:gd name="T14" fmla="*/ 11 w 11"/>
                <a:gd name="T15" fmla="*/ 18 h 22"/>
                <a:gd name="T16" fmla="*/ 11 w 11"/>
                <a:gd name="T17" fmla="*/ 22 h 22"/>
                <a:gd name="T18" fmla="*/ 8 w 11"/>
                <a:gd name="T19" fmla="*/ 22 h 22"/>
                <a:gd name="T20" fmla="*/ 4 w 11"/>
                <a:gd name="T21" fmla="*/ 21 h 22"/>
                <a:gd name="T22" fmla="*/ 3 w 11"/>
                <a:gd name="T23" fmla="*/ 16 h 22"/>
                <a:gd name="T24" fmla="*/ 3 w 11"/>
                <a:gd name="T25" fmla="*/ 8 h 22"/>
                <a:gd name="T26" fmla="*/ 0 w 11"/>
                <a:gd name="T27" fmla="*/ 8 h 22"/>
                <a:gd name="T28" fmla="*/ 0 w 11"/>
                <a:gd name="T29" fmla="*/ 5 h 22"/>
                <a:gd name="T30" fmla="*/ 3 w 11"/>
                <a:gd name="T31" fmla="*/ 5 h 22"/>
                <a:gd name="T32" fmla="*/ 3 w 11"/>
                <a:gd name="T33" fmla="*/ 1 h 22"/>
                <a:gd name="T34" fmla="*/ 7 w 11"/>
                <a:gd name="T3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2">
                  <a:moveTo>
                    <a:pt x="7" y="0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9"/>
                    <a:pt x="11" y="18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2"/>
                    <a:pt x="9" y="22"/>
                    <a:pt x="8" y="22"/>
                  </a:cubicBezTo>
                  <a:cubicBezTo>
                    <a:pt x="6" y="22"/>
                    <a:pt x="5" y="22"/>
                    <a:pt x="4" y="21"/>
                  </a:cubicBezTo>
                  <a:cubicBezTo>
                    <a:pt x="3" y="20"/>
                    <a:pt x="3" y="18"/>
                    <a:pt x="3" y="1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1"/>
                    <a:pt x="3" y="1"/>
                    <a:pt x="3" y="1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8" name="Freeform 2774"/>
            <p:cNvSpPr>
              <a:spLocks/>
            </p:cNvSpPr>
            <p:nvPr/>
          </p:nvSpPr>
          <p:spPr bwMode="auto">
            <a:xfrm>
              <a:off x="11128375" y="3754438"/>
              <a:ext cx="79375" cy="85725"/>
            </a:xfrm>
            <a:custGeom>
              <a:avLst/>
              <a:gdLst>
                <a:gd name="T0" fmla="*/ 16 w 16"/>
                <a:gd name="T1" fmla="*/ 12 h 17"/>
                <a:gd name="T2" fmla="*/ 16 w 16"/>
                <a:gd name="T3" fmla="*/ 17 h 17"/>
                <a:gd name="T4" fmla="*/ 12 w 16"/>
                <a:gd name="T5" fmla="*/ 17 h 17"/>
                <a:gd name="T6" fmla="*/ 12 w 16"/>
                <a:gd name="T7" fmla="*/ 14 h 17"/>
                <a:gd name="T8" fmla="*/ 12 w 16"/>
                <a:gd name="T9" fmla="*/ 14 h 17"/>
                <a:gd name="T10" fmla="*/ 6 w 16"/>
                <a:gd name="T11" fmla="*/ 17 h 17"/>
                <a:gd name="T12" fmla="*/ 0 w 16"/>
                <a:gd name="T13" fmla="*/ 10 h 17"/>
                <a:gd name="T14" fmla="*/ 0 w 16"/>
                <a:gd name="T15" fmla="*/ 0 h 17"/>
                <a:gd name="T16" fmla="*/ 5 w 16"/>
                <a:gd name="T17" fmla="*/ 0 h 17"/>
                <a:gd name="T18" fmla="*/ 5 w 16"/>
                <a:gd name="T19" fmla="*/ 9 h 17"/>
                <a:gd name="T20" fmla="*/ 8 w 16"/>
                <a:gd name="T21" fmla="*/ 14 h 17"/>
                <a:gd name="T22" fmla="*/ 11 w 16"/>
                <a:gd name="T23" fmla="*/ 11 h 17"/>
                <a:gd name="T24" fmla="*/ 12 w 16"/>
                <a:gd name="T25" fmla="*/ 10 h 17"/>
                <a:gd name="T26" fmla="*/ 12 w 16"/>
                <a:gd name="T27" fmla="*/ 0 h 17"/>
                <a:gd name="T28" fmla="*/ 16 w 16"/>
                <a:gd name="T29" fmla="*/ 0 h 17"/>
                <a:gd name="T30" fmla="*/ 16 w 16"/>
                <a:gd name="T31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17">
                  <a:moveTo>
                    <a:pt x="16" y="12"/>
                  </a:moveTo>
                  <a:cubicBezTo>
                    <a:pt x="16" y="14"/>
                    <a:pt x="16" y="15"/>
                    <a:pt x="16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1" y="15"/>
                    <a:pt x="10" y="17"/>
                    <a:pt x="6" y="17"/>
                  </a:cubicBezTo>
                  <a:cubicBezTo>
                    <a:pt x="3" y="17"/>
                    <a:pt x="0" y="15"/>
                    <a:pt x="0" y="1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2"/>
                    <a:pt x="6" y="14"/>
                    <a:pt x="8" y="14"/>
                  </a:cubicBezTo>
                  <a:cubicBezTo>
                    <a:pt x="10" y="14"/>
                    <a:pt x="11" y="12"/>
                    <a:pt x="11" y="11"/>
                  </a:cubicBezTo>
                  <a:cubicBezTo>
                    <a:pt x="11" y="11"/>
                    <a:pt x="12" y="10"/>
                    <a:pt x="12" y="1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16" y="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99" name="Freeform 2775"/>
            <p:cNvSpPr>
              <a:spLocks/>
            </p:cNvSpPr>
            <p:nvPr/>
          </p:nvSpPr>
          <p:spPr bwMode="auto">
            <a:xfrm>
              <a:off x="11233150" y="3749676"/>
              <a:ext cx="46038" cy="90488"/>
            </a:xfrm>
            <a:custGeom>
              <a:avLst/>
              <a:gdLst>
                <a:gd name="T0" fmla="*/ 0 w 9"/>
                <a:gd name="T1" fmla="*/ 6 h 18"/>
                <a:gd name="T2" fmla="*/ 0 w 9"/>
                <a:gd name="T3" fmla="*/ 1 h 18"/>
                <a:gd name="T4" fmla="*/ 3 w 9"/>
                <a:gd name="T5" fmla="*/ 1 h 18"/>
                <a:gd name="T6" fmla="*/ 3 w 9"/>
                <a:gd name="T7" fmla="*/ 4 h 18"/>
                <a:gd name="T8" fmla="*/ 4 w 9"/>
                <a:gd name="T9" fmla="*/ 4 h 18"/>
                <a:gd name="T10" fmla="*/ 8 w 9"/>
                <a:gd name="T11" fmla="*/ 0 h 18"/>
                <a:gd name="T12" fmla="*/ 9 w 9"/>
                <a:gd name="T13" fmla="*/ 0 h 18"/>
                <a:gd name="T14" fmla="*/ 9 w 9"/>
                <a:gd name="T15" fmla="*/ 4 h 18"/>
                <a:gd name="T16" fmla="*/ 8 w 9"/>
                <a:gd name="T17" fmla="*/ 4 h 18"/>
                <a:gd name="T18" fmla="*/ 4 w 9"/>
                <a:gd name="T19" fmla="*/ 8 h 18"/>
                <a:gd name="T20" fmla="*/ 4 w 9"/>
                <a:gd name="T21" fmla="*/ 9 h 18"/>
                <a:gd name="T22" fmla="*/ 4 w 9"/>
                <a:gd name="T23" fmla="*/ 18 h 18"/>
                <a:gd name="T24" fmla="*/ 0 w 9"/>
                <a:gd name="T25" fmla="*/ 18 h 18"/>
                <a:gd name="T26" fmla="*/ 0 w 9"/>
                <a:gd name="T2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8">
                  <a:moveTo>
                    <a:pt x="0" y="6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6" y="4"/>
                    <a:pt x="5" y="6"/>
                    <a:pt x="4" y="8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0" name="Freeform 2776"/>
            <p:cNvSpPr>
              <a:spLocks/>
            </p:cNvSpPr>
            <p:nvPr/>
          </p:nvSpPr>
          <p:spPr bwMode="auto">
            <a:xfrm>
              <a:off x="11293475" y="3749676"/>
              <a:ext cx="79375" cy="90488"/>
            </a:xfrm>
            <a:custGeom>
              <a:avLst/>
              <a:gdLst>
                <a:gd name="T0" fmla="*/ 0 w 16"/>
                <a:gd name="T1" fmla="*/ 6 h 18"/>
                <a:gd name="T2" fmla="*/ 0 w 16"/>
                <a:gd name="T3" fmla="*/ 1 h 18"/>
                <a:gd name="T4" fmla="*/ 4 w 16"/>
                <a:gd name="T5" fmla="*/ 1 h 18"/>
                <a:gd name="T6" fmla="*/ 4 w 16"/>
                <a:gd name="T7" fmla="*/ 3 h 18"/>
                <a:gd name="T8" fmla="*/ 4 w 16"/>
                <a:gd name="T9" fmla="*/ 3 h 18"/>
                <a:gd name="T10" fmla="*/ 10 w 16"/>
                <a:gd name="T11" fmla="*/ 0 h 18"/>
                <a:gd name="T12" fmla="*/ 16 w 16"/>
                <a:gd name="T13" fmla="*/ 8 h 18"/>
                <a:gd name="T14" fmla="*/ 16 w 16"/>
                <a:gd name="T15" fmla="*/ 18 h 18"/>
                <a:gd name="T16" fmla="*/ 11 w 16"/>
                <a:gd name="T17" fmla="*/ 18 h 18"/>
                <a:gd name="T18" fmla="*/ 11 w 16"/>
                <a:gd name="T19" fmla="*/ 8 h 18"/>
                <a:gd name="T20" fmla="*/ 8 w 16"/>
                <a:gd name="T21" fmla="*/ 4 h 18"/>
                <a:gd name="T22" fmla="*/ 5 w 16"/>
                <a:gd name="T23" fmla="*/ 6 h 18"/>
                <a:gd name="T24" fmla="*/ 5 w 16"/>
                <a:gd name="T25" fmla="*/ 8 h 18"/>
                <a:gd name="T26" fmla="*/ 5 w 16"/>
                <a:gd name="T27" fmla="*/ 18 h 18"/>
                <a:gd name="T28" fmla="*/ 0 w 16"/>
                <a:gd name="T29" fmla="*/ 18 h 18"/>
                <a:gd name="T30" fmla="*/ 0 w 16"/>
                <a:gd name="T3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18">
                  <a:moveTo>
                    <a:pt x="0" y="6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3" y="0"/>
                    <a:pt x="16" y="2"/>
                    <a:pt x="16" y="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6"/>
                    <a:pt x="11" y="4"/>
                    <a:pt x="8" y="4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5" y="7"/>
                    <a:pt x="5" y="7"/>
                    <a:pt x="5" y="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1" name="Freeform 2777"/>
            <p:cNvSpPr>
              <a:spLocks noEditPoints="1"/>
            </p:cNvSpPr>
            <p:nvPr/>
          </p:nvSpPr>
          <p:spPr bwMode="auto">
            <a:xfrm>
              <a:off x="10909300" y="2232026"/>
              <a:ext cx="84138" cy="125413"/>
            </a:xfrm>
            <a:custGeom>
              <a:avLst/>
              <a:gdLst>
                <a:gd name="T0" fmla="*/ 17 w 17"/>
                <a:gd name="T1" fmla="*/ 0 h 25"/>
                <a:gd name="T2" fmla="*/ 17 w 17"/>
                <a:gd name="T3" fmla="*/ 20 h 25"/>
                <a:gd name="T4" fmla="*/ 17 w 17"/>
                <a:gd name="T5" fmla="*/ 25 h 25"/>
                <a:gd name="T6" fmla="*/ 13 w 17"/>
                <a:gd name="T7" fmla="*/ 25 h 25"/>
                <a:gd name="T8" fmla="*/ 13 w 17"/>
                <a:gd name="T9" fmla="*/ 22 h 25"/>
                <a:gd name="T10" fmla="*/ 13 w 17"/>
                <a:gd name="T11" fmla="*/ 22 h 25"/>
                <a:gd name="T12" fmla="*/ 7 w 17"/>
                <a:gd name="T13" fmla="*/ 25 h 25"/>
                <a:gd name="T14" fmla="*/ 0 w 17"/>
                <a:gd name="T15" fmla="*/ 16 h 25"/>
                <a:gd name="T16" fmla="*/ 7 w 17"/>
                <a:gd name="T17" fmla="*/ 7 h 25"/>
                <a:gd name="T18" fmla="*/ 12 w 17"/>
                <a:gd name="T19" fmla="*/ 9 h 25"/>
                <a:gd name="T20" fmla="*/ 12 w 17"/>
                <a:gd name="T21" fmla="*/ 9 h 25"/>
                <a:gd name="T22" fmla="*/ 12 w 17"/>
                <a:gd name="T23" fmla="*/ 0 h 25"/>
                <a:gd name="T24" fmla="*/ 17 w 17"/>
                <a:gd name="T25" fmla="*/ 0 h 25"/>
                <a:gd name="T26" fmla="*/ 12 w 17"/>
                <a:gd name="T27" fmla="*/ 15 h 25"/>
                <a:gd name="T28" fmla="*/ 12 w 17"/>
                <a:gd name="T29" fmla="*/ 14 h 25"/>
                <a:gd name="T30" fmla="*/ 9 w 17"/>
                <a:gd name="T31" fmla="*/ 11 h 25"/>
                <a:gd name="T32" fmla="*/ 4 w 17"/>
                <a:gd name="T33" fmla="*/ 16 h 25"/>
                <a:gd name="T34" fmla="*/ 9 w 17"/>
                <a:gd name="T35" fmla="*/ 22 h 25"/>
                <a:gd name="T36" fmla="*/ 12 w 17"/>
                <a:gd name="T37" fmla="*/ 19 h 25"/>
                <a:gd name="T38" fmla="*/ 12 w 17"/>
                <a:gd name="T39" fmla="*/ 17 h 25"/>
                <a:gd name="T40" fmla="*/ 12 w 17"/>
                <a:gd name="T41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25">
                  <a:moveTo>
                    <a:pt x="17" y="0"/>
                  </a:moveTo>
                  <a:cubicBezTo>
                    <a:pt x="17" y="20"/>
                    <a:pt x="17" y="20"/>
                    <a:pt x="17" y="20"/>
                  </a:cubicBezTo>
                  <a:cubicBezTo>
                    <a:pt x="17" y="22"/>
                    <a:pt x="17" y="24"/>
                    <a:pt x="17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4"/>
                    <a:pt x="10" y="25"/>
                    <a:pt x="7" y="25"/>
                  </a:cubicBezTo>
                  <a:cubicBezTo>
                    <a:pt x="3" y="25"/>
                    <a:pt x="0" y="22"/>
                    <a:pt x="0" y="16"/>
                  </a:cubicBezTo>
                  <a:cubicBezTo>
                    <a:pt x="0" y="11"/>
                    <a:pt x="3" y="7"/>
                    <a:pt x="7" y="7"/>
                  </a:cubicBezTo>
                  <a:cubicBezTo>
                    <a:pt x="10" y="7"/>
                    <a:pt x="12" y="8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7" y="0"/>
                  </a:lnTo>
                  <a:close/>
                  <a:moveTo>
                    <a:pt x="12" y="15"/>
                  </a:moveTo>
                  <a:cubicBezTo>
                    <a:pt x="12" y="14"/>
                    <a:pt x="12" y="14"/>
                    <a:pt x="12" y="14"/>
                  </a:cubicBezTo>
                  <a:cubicBezTo>
                    <a:pt x="12" y="12"/>
                    <a:pt x="11" y="11"/>
                    <a:pt x="9" y="11"/>
                  </a:cubicBezTo>
                  <a:cubicBezTo>
                    <a:pt x="6" y="11"/>
                    <a:pt x="4" y="13"/>
                    <a:pt x="4" y="16"/>
                  </a:cubicBezTo>
                  <a:cubicBezTo>
                    <a:pt x="4" y="19"/>
                    <a:pt x="6" y="22"/>
                    <a:pt x="9" y="22"/>
                  </a:cubicBezTo>
                  <a:cubicBezTo>
                    <a:pt x="10" y="22"/>
                    <a:pt x="12" y="21"/>
                    <a:pt x="12" y="19"/>
                  </a:cubicBezTo>
                  <a:cubicBezTo>
                    <a:pt x="12" y="18"/>
                    <a:pt x="12" y="18"/>
                    <a:pt x="12" y="17"/>
                  </a:cubicBezTo>
                  <a:lnTo>
                    <a:pt x="12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2" name="Freeform 2778"/>
            <p:cNvSpPr>
              <a:spLocks noEditPoints="1"/>
            </p:cNvSpPr>
            <p:nvPr/>
          </p:nvSpPr>
          <p:spPr bwMode="auto">
            <a:xfrm>
              <a:off x="11009313" y="2266951"/>
              <a:ext cx="79375" cy="90488"/>
            </a:xfrm>
            <a:custGeom>
              <a:avLst/>
              <a:gdLst>
                <a:gd name="T0" fmla="*/ 4 w 16"/>
                <a:gd name="T1" fmla="*/ 10 h 18"/>
                <a:gd name="T2" fmla="*/ 10 w 16"/>
                <a:gd name="T3" fmla="*/ 15 h 18"/>
                <a:gd name="T4" fmla="*/ 15 w 16"/>
                <a:gd name="T5" fmla="*/ 14 h 18"/>
                <a:gd name="T6" fmla="*/ 15 w 16"/>
                <a:gd name="T7" fmla="*/ 17 h 18"/>
                <a:gd name="T8" fmla="*/ 9 w 16"/>
                <a:gd name="T9" fmla="*/ 18 h 18"/>
                <a:gd name="T10" fmla="*/ 0 w 16"/>
                <a:gd name="T11" fmla="*/ 9 h 18"/>
                <a:gd name="T12" fmla="*/ 9 w 16"/>
                <a:gd name="T13" fmla="*/ 0 h 18"/>
                <a:gd name="T14" fmla="*/ 16 w 16"/>
                <a:gd name="T15" fmla="*/ 9 h 18"/>
                <a:gd name="T16" fmla="*/ 16 w 16"/>
                <a:gd name="T17" fmla="*/ 10 h 18"/>
                <a:gd name="T18" fmla="*/ 4 w 16"/>
                <a:gd name="T19" fmla="*/ 10 h 18"/>
                <a:gd name="T20" fmla="*/ 12 w 16"/>
                <a:gd name="T21" fmla="*/ 7 h 18"/>
                <a:gd name="T22" fmla="*/ 8 w 16"/>
                <a:gd name="T23" fmla="*/ 3 h 18"/>
                <a:gd name="T24" fmla="*/ 4 w 16"/>
                <a:gd name="T25" fmla="*/ 7 h 18"/>
                <a:gd name="T26" fmla="*/ 12 w 16"/>
                <a:gd name="T2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8">
                  <a:moveTo>
                    <a:pt x="4" y="10"/>
                  </a:moveTo>
                  <a:cubicBezTo>
                    <a:pt x="5" y="14"/>
                    <a:pt x="7" y="15"/>
                    <a:pt x="10" y="15"/>
                  </a:cubicBezTo>
                  <a:cubicBezTo>
                    <a:pt x="12" y="15"/>
                    <a:pt x="13" y="15"/>
                    <a:pt x="15" y="14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2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5"/>
                    <a:pt x="3" y="0"/>
                    <a:pt x="9" y="0"/>
                  </a:cubicBezTo>
                  <a:cubicBezTo>
                    <a:pt x="14" y="0"/>
                    <a:pt x="16" y="5"/>
                    <a:pt x="16" y="9"/>
                  </a:cubicBezTo>
                  <a:cubicBezTo>
                    <a:pt x="16" y="9"/>
                    <a:pt x="16" y="10"/>
                    <a:pt x="16" y="10"/>
                  </a:cubicBezTo>
                  <a:lnTo>
                    <a:pt x="4" y="10"/>
                  </a:lnTo>
                  <a:close/>
                  <a:moveTo>
                    <a:pt x="12" y="7"/>
                  </a:moveTo>
                  <a:cubicBezTo>
                    <a:pt x="12" y="6"/>
                    <a:pt x="11" y="3"/>
                    <a:pt x="8" y="3"/>
                  </a:cubicBezTo>
                  <a:cubicBezTo>
                    <a:pt x="6" y="3"/>
                    <a:pt x="5" y="6"/>
                    <a:pt x="4" y="7"/>
                  </a:cubicBezTo>
                  <a:lnTo>
                    <a:pt x="12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3" name="Rectangle 2779"/>
            <p:cNvSpPr>
              <a:spLocks noChangeArrowheads="1"/>
            </p:cNvSpPr>
            <p:nvPr/>
          </p:nvSpPr>
          <p:spPr bwMode="auto">
            <a:xfrm>
              <a:off x="11109325" y="2232026"/>
              <a:ext cx="19050" cy="1254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4" name="Freeform 2780"/>
            <p:cNvSpPr>
              <a:spLocks noEditPoints="1"/>
            </p:cNvSpPr>
            <p:nvPr/>
          </p:nvSpPr>
          <p:spPr bwMode="auto">
            <a:xfrm>
              <a:off x="11149013" y="2266951"/>
              <a:ext cx="79375" cy="90488"/>
            </a:xfrm>
            <a:custGeom>
              <a:avLst/>
              <a:gdLst>
                <a:gd name="T0" fmla="*/ 4 w 16"/>
                <a:gd name="T1" fmla="*/ 10 h 18"/>
                <a:gd name="T2" fmla="*/ 9 w 16"/>
                <a:gd name="T3" fmla="*/ 15 h 18"/>
                <a:gd name="T4" fmla="*/ 14 w 16"/>
                <a:gd name="T5" fmla="*/ 14 h 18"/>
                <a:gd name="T6" fmla="*/ 15 w 16"/>
                <a:gd name="T7" fmla="*/ 17 h 18"/>
                <a:gd name="T8" fmla="*/ 9 w 16"/>
                <a:gd name="T9" fmla="*/ 18 h 18"/>
                <a:gd name="T10" fmla="*/ 0 w 16"/>
                <a:gd name="T11" fmla="*/ 9 h 18"/>
                <a:gd name="T12" fmla="*/ 8 w 16"/>
                <a:gd name="T13" fmla="*/ 0 h 18"/>
                <a:gd name="T14" fmla="*/ 16 w 16"/>
                <a:gd name="T15" fmla="*/ 9 h 18"/>
                <a:gd name="T16" fmla="*/ 15 w 16"/>
                <a:gd name="T17" fmla="*/ 10 h 18"/>
                <a:gd name="T18" fmla="*/ 4 w 16"/>
                <a:gd name="T19" fmla="*/ 10 h 18"/>
                <a:gd name="T20" fmla="*/ 11 w 16"/>
                <a:gd name="T21" fmla="*/ 7 h 18"/>
                <a:gd name="T22" fmla="*/ 8 w 16"/>
                <a:gd name="T23" fmla="*/ 3 h 18"/>
                <a:gd name="T24" fmla="*/ 4 w 16"/>
                <a:gd name="T25" fmla="*/ 7 h 18"/>
                <a:gd name="T26" fmla="*/ 11 w 16"/>
                <a:gd name="T2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8">
                  <a:moveTo>
                    <a:pt x="4" y="10"/>
                  </a:moveTo>
                  <a:cubicBezTo>
                    <a:pt x="4" y="14"/>
                    <a:pt x="6" y="15"/>
                    <a:pt x="9" y="15"/>
                  </a:cubicBezTo>
                  <a:cubicBezTo>
                    <a:pt x="11" y="15"/>
                    <a:pt x="13" y="15"/>
                    <a:pt x="14" y="14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3" y="18"/>
                    <a:pt x="11" y="18"/>
                    <a:pt x="9" y="18"/>
                  </a:cubicBezTo>
                  <a:cubicBezTo>
                    <a:pt x="3" y="18"/>
                    <a:pt x="0" y="15"/>
                    <a:pt x="0" y="9"/>
                  </a:cubicBezTo>
                  <a:cubicBezTo>
                    <a:pt x="0" y="5"/>
                    <a:pt x="3" y="0"/>
                    <a:pt x="8" y="0"/>
                  </a:cubicBezTo>
                  <a:cubicBezTo>
                    <a:pt x="14" y="0"/>
                    <a:pt x="16" y="5"/>
                    <a:pt x="16" y="9"/>
                  </a:cubicBezTo>
                  <a:cubicBezTo>
                    <a:pt x="16" y="9"/>
                    <a:pt x="15" y="10"/>
                    <a:pt x="15" y="10"/>
                  </a:cubicBezTo>
                  <a:lnTo>
                    <a:pt x="4" y="10"/>
                  </a:lnTo>
                  <a:close/>
                  <a:moveTo>
                    <a:pt x="11" y="7"/>
                  </a:moveTo>
                  <a:cubicBezTo>
                    <a:pt x="11" y="6"/>
                    <a:pt x="11" y="3"/>
                    <a:pt x="8" y="3"/>
                  </a:cubicBezTo>
                  <a:cubicBezTo>
                    <a:pt x="5" y="3"/>
                    <a:pt x="4" y="6"/>
                    <a:pt x="4" y="7"/>
                  </a:cubicBezTo>
                  <a:lnTo>
                    <a:pt x="11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5" name="Freeform 2781"/>
            <p:cNvSpPr>
              <a:spLocks/>
            </p:cNvSpPr>
            <p:nvPr/>
          </p:nvSpPr>
          <p:spPr bwMode="auto">
            <a:xfrm>
              <a:off x="11233150" y="2246313"/>
              <a:ext cx="55563" cy="111125"/>
            </a:xfrm>
            <a:custGeom>
              <a:avLst/>
              <a:gdLst>
                <a:gd name="T0" fmla="*/ 7 w 11"/>
                <a:gd name="T1" fmla="*/ 0 h 22"/>
                <a:gd name="T2" fmla="*/ 7 w 11"/>
                <a:gd name="T3" fmla="*/ 5 h 22"/>
                <a:gd name="T4" fmla="*/ 11 w 11"/>
                <a:gd name="T5" fmla="*/ 5 h 22"/>
                <a:gd name="T6" fmla="*/ 11 w 11"/>
                <a:gd name="T7" fmla="*/ 8 h 22"/>
                <a:gd name="T8" fmla="*/ 7 w 11"/>
                <a:gd name="T9" fmla="*/ 8 h 22"/>
                <a:gd name="T10" fmla="*/ 7 w 11"/>
                <a:gd name="T11" fmla="*/ 15 h 22"/>
                <a:gd name="T12" fmla="*/ 9 w 11"/>
                <a:gd name="T13" fmla="*/ 19 h 22"/>
                <a:gd name="T14" fmla="*/ 11 w 11"/>
                <a:gd name="T15" fmla="*/ 18 h 22"/>
                <a:gd name="T16" fmla="*/ 11 w 11"/>
                <a:gd name="T17" fmla="*/ 22 h 22"/>
                <a:gd name="T18" fmla="*/ 8 w 11"/>
                <a:gd name="T19" fmla="*/ 22 h 22"/>
                <a:gd name="T20" fmla="*/ 4 w 11"/>
                <a:gd name="T21" fmla="*/ 21 h 22"/>
                <a:gd name="T22" fmla="*/ 3 w 11"/>
                <a:gd name="T23" fmla="*/ 16 h 22"/>
                <a:gd name="T24" fmla="*/ 3 w 11"/>
                <a:gd name="T25" fmla="*/ 8 h 22"/>
                <a:gd name="T26" fmla="*/ 0 w 11"/>
                <a:gd name="T27" fmla="*/ 8 h 22"/>
                <a:gd name="T28" fmla="*/ 0 w 11"/>
                <a:gd name="T29" fmla="*/ 5 h 22"/>
                <a:gd name="T30" fmla="*/ 3 w 11"/>
                <a:gd name="T31" fmla="*/ 5 h 22"/>
                <a:gd name="T32" fmla="*/ 3 w 11"/>
                <a:gd name="T33" fmla="*/ 1 h 22"/>
                <a:gd name="T34" fmla="*/ 7 w 11"/>
                <a:gd name="T3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2">
                  <a:moveTo>
                    <a:pt x="7" y="0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0" y="19"/>
                    <a:pt x="11" y="18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2"/>
                    <a:pt x="9" y="22"/>
                    <a:pt x="8" y="22"/>
                  </a:cubicBezTo>
                  <a:cubicBezTo>
                    <a:pt x="6" y="22"/>
                    <a:pt x="5" y="22"/>
                    <a:pt x="4" y="21"/>
                  </a:cubicBezTo>
                  <a:cubicBezTo>
                    <a:pt x="3" y="20"/>
                    <a:pt x="3" y="18"/>
                    <a:pt x="3" y="1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1"/>
                    <a:pt x="3" y="1"/>
                    <a:pt x="3" y="1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6" name="Freeform 2782"/>
            <p:cNvSpPr>
              <a:spLocks noEditPoints="1"/>
            </p:cNvSpPr>
            <p:nvPr/>
          </p:nvSpPr>
          <p:spPr bwMode="auto">
            <a:xfrm>
              <a:off x="11298238" y="2266951"/>
              <a:ext cx="80963" cy="90488"/>
            </a:xfrm>
            <a:custGeom>
              <a:avLst/>
              <a:gdLst>
                <a:gd name="T0" fmla="*/ 4 w 16"/>
                <a:gd name="T1" fmla="*/ 10 h 18"/>
                <a:gd name="T2" fmla="*/ 10 w 16"/>
                <a:gd name="T3" fmla="*/ 15 h 18"/>
                <a:gd name="T4" fmla="*/ 14 w 16"/>
                <a:gd name="T5" fmla="*/ 14 h 18"/>
                <a:gd name="T6" fmla="*/ 15 w 16"/>
                <a:gd name="T7" fmla="*/ 17 h 18"/>
                <a:gd name="T8" fmla="*/ 9 w 16"/>
                <a:gd name="T9" fmla="*/ 18 h 18"/>
                <a:gd name="T10" fmla="*/ 0 w 16"/>
                <a:gd name="T11" fmla="*/ 9 h 18"/>
                <a:gd name="T12" fmla="*/ 9 w 16"/>
                <a:gd name="T13" fmla="*/ 0 h 18"/>
                <a:gd name="T14" fmla="*/ 16 w 16"/>
                <a:gd name="T15" fmla="*/ 9 h 18"/>
                <a:gd name="T16" fmla="*/ 16 w 16"/>
                <a:gd name="T17" fmla="*/ 10 h 18"/>
                <a:gd name="T18" fmla="*/ 4 w 16"/>
                <a:gd name="T19" fmla="*/ 10 h 18"/>
                <a:gd name="T20" fmla="*/ 12 w 16"/>
                <a:gd name="T21" fmla="*/ 7 h 18"/>
                <a:gd name="T22" fmla="*/ 8 w 16"/>
                <a:gd name="T23" fmla="*/ 3 h 18"/>
                <a:gd name="T24" fmla="*/ 4 w 16"/>
                <a:gd name="T25" fmla="*/ 7 h 18"/>
                <a:gd name="T26" fmla="*/ 12 w 16"/>
                <a:gd name="T2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8">
                  <a:moveTo>
                    <a:pt x="4" y="10"/>
                  </a:moveTo>
                  <a:cubicBezTo>
                    <a:pt x="4" y="14"/>
                    <a:pt x="7" y="15"/>
                    <a:pt x="10" y="15"/>
                  </a:cubicBezTo>
                  <a:cubicBezTo>
                    <a:pt x="12" y="15"/>
                    <a:pt x="13" y="15"/>
                    <a:pt x="14" y="14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1" y="18"/>
                    <a:pt x="9" y="18"/>
                  </a:cubicBezTo>
                  <a:cubicBezTo>
                    <a:pt x="3" y="18"/>
                    <a:pt x="0" y="15"/>
                    <a:pt x="0" y="9"/>
                  </a:cubicBezTo>
                  <a:cubicBezTo>
                    <a:pt x="0" y="5"/>
                    <a:pt x="3" y="0"/>
                    <a:pt x="9" y="0"/>
                  </a:cubicBezTo>
                  <a:cubicBezTo>
                    <a:pt x="14" y="0"/>
                    <a:pt x="16" y="5"/>
                    <a:pt x="16" y="9"/>
                  </a:cubicBezTo>
                  <a:cubicBezTo>
                    <a:pt x="16" y="9"/>
                    <a:pt x="16" y="10"/>
                    <a:pt x="16" y="10"/>
                  </a:cubicBezTo>
                  <a:lnTo>
                    <a:pt x="4" y="10"/>
                  </a:lnTo>
                  <a:close/>
                  <a:moveTo>
                    <a:pt x="12" y="7"/>
                  </a:moveTo>
                  <a:cubicBezTo>
                    <a:pt x="12" y="6"/>
                    <a:pt x="11" y="3"/>
                    <a:pt x="8" y="3"/>
                  </a:cubicBezTo>
                  <a:cubicBezTo>
                    <a:pt x="6" y="3"/>
                    <a:pt x="4" y="6"/>
                    <a:pt x="4" y="7"/>
                  </a:cubicBezTo>
                  <a:lnTo>
                    <a:pt x="12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7" name="Freeform 2783"/>
            <p:cNvSpPr>
              <a:spLocks noEditPoints="1"/>
            </p:cNvSpPr>
            <p:nvPr/>
          </p:nvSpPr>
          <p:spPr bwMode="auto">
            <a:xfrm>
              <a:off x="11068050" y="3429001"/>
              <a:ext cx="65088" cy="69850"/>
            </a:xfrm>
            <a:custGeom>
              <a:avLst/>
              <a:gdLst>
                <a:gd name="T0" fmla="*/ 4 w 13"/>
                <a:gd name="T1" fmla="*/ 8 h 14"/>
                <a:gd name="T2" fmla="*/ 8 w 13"/>
                <a:gd name="T3" fmla="*/ 11 h 14"/>
                <a:gd name="T4" fmla="*/ 12 w 13"/>
                <a:gd name="T5" fmla="*/ 11 h 14"/>
                <a:gd name="T6" fmla="*/ 12 w 13"/>
                <a:gd name="T7" fmla="*/ 13 h 14"/>
                <a:gd name="T8" fmla="*/ 7 w 13"/>
                <a:gd name="T9" fmla="*/ 14 h 14"/>
                <a:gd name="T10" fmla="*/ 0 w 13"/>
                <a:gd name="T11" fmla="*/ 7 h 14"/>
                <a:gd name="T12" fmla="*/ 7 w 13"/>
                <a:gd name="T13" fmla="*/ 0 h 14"/>
                <a:gd name="T14" fmla="*/ 13 w 13"/>
                <a:gd name="T15" fmla="*/ 6 h 14"/>
                <a:gd name="T16" fmla="*/ 13 w 13"/>
                <a:gd name="T17" fmla="*/ 8 h 14"/>
                <a:gd name="T18" fmla="*/ 4 w 13"/>
                <a:gd name="T19" fmla="*/ 8 h 14"/>
                <a:gd name="T20" fmla="*/ 10 w 13"/>
                <a:gd name="T21" fmla="*/ 5 h 14"/>
                <a:gd name="T22" fmla="*/ 7 w 13"/>
                <a:gd name="T23" fmla="*/ 2 h 14"/>
                <a:gd name="T24" fmla="*/ 4 w 13"/>
                <a:gd name="T25" fmla="*/ 5 h 14"/>
                <a:gd name="T26" fmla="*/ 10 w 13"/>
                <a:gd name="T27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" h="14">
                  <a:moveTo>
                    <a:pt x="4" y="8"/>
                  </a:moveTo>
                  <a:cubicBezTo>
                    <a:pt x="4" y="10"/>
                    <a:pt x="6" y="11"/>
                    <a:pt x="8" y="11"/>
                  </a:cubicBezTo>
                  <a:cubicBezTo>
                    <a:pt x="9" y="11"/>
                    <a:pt x="11" y="11"/>
                    <a:pt x="12" y="11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1" y="14"/>
                    <a:pt x="9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3" y="3"/>
                    <a:pt x="13" y="6"/>
                  </a:cubicBezTo>
                  <a:cubicBezTo>
                    <a:pt x="13" y="7"/>
                    <a:pt x="13" y="8"/>
                    <a:pt x="13" y="8"/>
                  </a:cubicBezTo>
                  <a:lnTo>
                    <a:pt x="4" y="8"/>
                  </a:lnTo>
                  <a:close/>
                  <a:moveTo>
                    <a:pt x="10" y="5"/>
                  </a:moveTo>
                  <a:cubicBezTo>
                    <a:pt x="10" y="4"/>
                    <a:pt x="9" y="2"/>
                    <a:pt x="7" y="2"/>
                  </a:cubicBezTo>
                  <a:cubicBezTo>
                    <a:pt x="5" y="2"/>
                    <a:pt x="4" y="4"/>
                    <a:pt x="4" y="5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8" name="Freeform 2784"/>
            <p:cNvSpPr>
              <a:spLocks/>
            </p:cNvSpPr>
            <p:nvPr/>
          </p:nvSpPr>
          <p:spPr bwMode="auto">
            <a:xfrm>
              <a:off x="11144250" y="3429001"/>
              <a:ext cx="63500" cy="69850"/>
            </a:xfrm>
            <a:custGeom>
              <a:avLst/>
              <a:gdLst>
                <a:gd name="T0" fmla="*/ 1 w 13"/>
                <a:gd name="T1" fmla="*/ 4 h 14"/>
                <a:gd name="T2" fmla="*/ 0 w 13"/>
                <a:gd name="T3" fmla="*/ 0 h 14"/>
                <a:gd name="T4" fmla="*/ 3 w 13"/>
                <a:gd name="T5" fmla="*/ 0 h 14"/>
                <a:gd name="T6" fmla="*/ 4 w 13"/>
                <a:gd name="T7" fmla="*/ 2 h 14"/>
                <a:gd name="T8" fmla="*/ 4 w 13"/>
                <a:gd name="T9" fmla="*/ 2 h 14"/>
                <a:gd name="T10" fmla="*/ 8 w 13"/>
                <a:gd name="T11" fmla="*/ 0 h 14"/>
                <a:gd name="T12" fmla="*/ 13 w 13"/>
                <a:gd name="T13" fmla="*/ 6 h 14"/>
                <a:gd name="T14" fmla="*/ 13 w 13"/>
                <a:gd name="T15" fmla="*/ 14 h 14"/>
                <a:gd name="T16" fmla="*/ 9 w 13"/>
                <a:gd name="T17" fmla="*/ 14 h 14"/>
                <a:gd name="T18" fmla="*/ 9 w 13"/>
                <a:gd name="T19" fmla="*/ 6 h 14"/>
                <a:gd name="T20" fmla="*/ 7 w 13"/>
                <a:gd name="T21" fmla="*/ 3 h 14"/>
                <a:gd name="T22" fmla="*/ 4 w 13"/>
                <a:gd name="T23" fmla="*/ 5 h 14"/>
                <a:gd name="T24" fmla="*/ 4 w 13"/>
                <a:gd name="T25" fmla="*/ 6 h 14"/>
                <a:gd name="T26" fmla="*/ 4 w 13"/>
                <a:gd name="T27" fmla="*/ 14 h 14"/>
                <a:gd name="T28" fmla="*/ 1 w 13"/>
                <a:gd name="T29" fmla="*/ 14 h 14"/>
                <a:gd name="T30" fmla="*/ 1 w 13"/>
                <a:gd name="T31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" h="14">
                  <a:moveTo>
                    <a:pt x="1" y="4"/>
                  </a:moveTo>
                  <a:cubicBezTo>
                    <a:pt x="1" y="3"/>
                    <a:pt x="1" y="1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10" y="0"/>
                    <a:pt x="13" y="1"/>
                    <a:pt x="13" y="6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4"/>
                    <a:pt x="9" y="3"/>
                    <a:pt x="7" y="3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4" y="5"/>
                    <a:pt x="4" y="5"/>
                    <a:pt x="4" y="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" y="14"/>
                    <a:pt x="1" y="14"/>
                    <a:pt x="1" y="14"/>
                  </a:cubicBezTo>
                  <a:lnTo>
                    <a:pt x="1" y="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09" name="Freeform 2785"/>
            <p:cNvSpPr>
              <a:spLocks/>
            </p:cNvSpPr>
            <p:nvPr/>
          </p:nvSpPr>
          <p:spPr bwMode="auto">
            <a:xfrm>
              <a:off x="11218863" y="3414713"/>
              <a:ext cx="39688" cy="84138"/>
            </a:xfrm>
            <a:custGeom>
              <a:avLst/>
              <a:gdLst>
                <a:gd name="T0" fmla="*/ 5 w 8"/>
                <a:gd name="T1" fmla="*/ 0 h 17"/>
                <a:gd name="T2" fmla="*/ 5 w 8"/>
                <a:gd name="T3" fmla="*/ 3 h 17"/>
                <a:gd name="T4" fmla="*/ 8 w 8"/>
                <a:gd name="T5" fmla="*/ 3 h 17"/>
                <a:gd name="T6" fmla="*/ 8 w 8"/>
                <a:gd name="T7" fmla="*/ 6 h 17"/>
                <a:gd name="T8" fmla="*/ 5 w 8"/>
                <a:gd name="T9" fmla="*/ 6 h 17"/>
                <a:gd name="T10" fmla="*/ 5 w 8"/>
                <a:gd name="T11" fmla="*/ 12 h 17"/>
                <a:gd name="T12" fmla="*/ 7 w 8"/>
                <a:gd name="T13" fmla="*/ 14 h 17"/>
                <a:gd name="T14" fmla="*/ 8 w 8"/>
                <a:gd name="T15" fmla="*/ 14 h 17"/>
                <a:gd name="T16" fmla="*/ 8 w 8"/>
                <a:gd name="T17" fmla="*/ 17 h 17"/>
                <a:gd name="T18" fmla="*/ 6 w 8"/>
                <a:gd name="T19" fmla="*/ 17 h 17"/>
                <a:gd name="T20" fmla="*/ 3 w 8"/>
                <a:gd name="T21" fmla="*/ 16 h 17"/>
                <a:gd name="T22" fmla="*/ 2 w 8"/>
                <a:gd name="T23" fmla="*/ 12 h 17"/>
                <a:gd name="T24" fmla="*/ 2 w 8"/>
                <a:gd name="T25" fmla="*/ 6 h 17"/>
                <a:gd name="T26" fmla="*/ 0 w 8"/>
                <a:gd name="T27" fmla="*/ 6 h 17"/>
                <a:gd name="T28" fmla="*/ 0 w 8"/>
                <a:gd name="T29" fmla="*/ 3 h 17"/>
                <a:gd name="T30" fmla="*/ 2 w 8"/>
                <a:gd name="T31" fmla="*/ 3 h 17"/>
                <a:gd name="T32" fmla="*/ 2 w 8"/>
                <a:gd name="T33" fmla="*/ 1 h 17"/>
                <a:gd name="T34" fmla="*/ 5 w 8"/>
                <a:gd name="T3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" h="17">
                  <a:moveTo>
                    <a:pt x="5" y="0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5" y="17"/>
                    <a:pt x="4" y="16"/>
                    <a:pt x="3" y="16"/>
                  </a:cubicBezTo>
                  <a:cubicBezTo>
                    <a:pt x="2" y="15"/>
                    <a:pt x="2" y="14"/>
                    <a:pt x="2" y="12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0" name="Freeform 2786"/>
            <p:cNvSpPr>
              <a:spLocks noEditPoints="1"/>
            </p:cNvSpPr>
            <p:nvPr/>
          </p:nvSpPr>
          <p:spPr bwMode="auto">
            <a:xfrm>
              <a:off x="11268075" y="3429001"/>
              <a:ext cx="60325" cy="69850"/>
            </a:xfrm>
            <a:custGeom>
              <a:avLst/>
              <a:gdLst>
                <a:gd name="T0" fmla="*/ 3 w 12"/>
                <a:gd name="T1" fmla="*/ 8 h 14"/>
                <a:gd name="T2" fmla="*/ 7 w 12"/>
                <a:gd name="T3" fmla="*/ 11 h 14"/>
                <a:gd name="T4" fmla="*/ 11 w 12"/>
                <a:gd name="T5" fmla="*/ 11 h 14"/>
                <a:gd name="T6" fmla="*/ 12 w 12"/>
                <a:gd name="T7" fmla="*/ 13 h 14"/>
                <a:gd name="T8" fmla="*/ 7 w 12"/>
                <a:gd name="T9" fmla="*/ 14 h 14"/>
                <a:gd name="T10" fmla="*/ 0 w 12"/>
                <a:gd name="T11" fmla="*/ 7 h 14"/>
                <a:gd name="T12" fmla="*/ 7 w 12"/>
                <a:gd name="T13" fmla="*/ 0 h 14"/>
                <a:gd name="T14" fmla="*/ 12 w 12"/>
                <a:gd name="T15" fmla="*/ 6 h 14"/>
                <a:gd name="T16" fmla="*/ 12 w 12"/>
                <a:gd name="T17" fmla="*/ 8 h 14"/>
                <a:gd name="T18" fmla="*/ 3 w 12"/>
                <a:gd name="T19" fmla="*/ 8 h 14"/>
                <a:gd name="T20" fmla="*/ 9 w 12"/>
                <a:gd name="T21" fmla="*/ 5 h 14"/>
                <a:gd name="T22" fmla="*/ 6 w 12"/>
                <a:gd name="T23" fmla="*/ 2 h 14"/>
                <a:gd name="T24" fmla="*/ 3 w 12"/>
                <a:gd name="T25" fmla="*/ 5 h 14"/>
                <a:gd name="T26" fmla="*/ 9 w 12"/>
                <a:gd name="T27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3" y="8"/>
                  </a:moveTo>
                  <a:cubicBezTo>
                    <a:pt x="3" y="10"/>
                    <a:pt x="5" y="11"/>
                    <a:pt x="7" y="11"/>
                  </a:cubicBezTo>
                  <a:cubicBezTo>
                    <a:pt x="9" y="11"/>
                    <a:pt x="10" y="11"/>
                    <a:pt x="11" y="11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0" y="14"/>
                    <a:pt x="9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2" y="0"/>
                    <a:pt x="7" y="0"/>
                  </a:cubicBezTo>
                  <a:cubicBezTo>
                    <a:pt x="11" y="0"/>
                    <a:pt x="12" y="3"/>
                    <a:pt x="12" y="6"/>
                  </a:cubicBezTo>
                  <a:cubicBezTo>
                    <a:pt x="12" y="7"/>
                    <a:pt x="12" y="8"/>
                    <a:pt x="12" y="8"/>
                  </a:cubicBezTo>
                  <a:lnTo>
                    <a:pt x="3" y="8"/>
                  </a:lnTo>
                  <a:close/>
                  <a:moveTo>
                    <a:pt x="9" y="5"/>
                  </a:moveTo>
                  <a:cubicBezTo>
                    <a:pt x="9" y="4"/>
                    <a:pt x="9" y="2"/>
                    <a:pt x="6" y="2"/>
                  </a:cubicBezTo>
                  <a:cubicBezTo>
                    <a:pt x="4" y="2"/>
                    <a:pt x="3" y="4"/>
                    <a:pt x="3" y="5"/>
                  </a:cubicBezTo>
                  <a:lnTo>
                    <a:pt x="9" y="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1" name="Freeform 2787"/>
            <p:cNvSpPr>
              <a:spLocks/>
            </p:cNvSpPr>
            <p:nvPr/>
          </p:nvSpPr>
          <p:spPr bwMode="auto">
            <a:xfrm>
              <a:off x="11344275" y="3429001"/>
              <a:ext cx="39688" cy="69850"/>
            </a:xfrm>
            <a:custGeom>
              <a:avLst/>
              <a:gdLst>
                <a:gd name="T0" fmla="*/ 0 w 8"/>
                <a:gd name="T1" fmla="*/ 4 h 14"/>
                <a:gd name="T2" fmla="*/ 0 w 8"/>
                <a:gd name="T3" fmla="*/ 0 h 14"/>
                <a:gd name="T4" fmla="*/ 3 w 8"/>
                <a:gd name="T5" fmla="*/ 0 h 14"/>
                <a:gd name="T6" fmla="*/ 3 w 8"/>
                <a:gd name="T7" fmla="*/ 3 h 14"/>
                <a:gd name="T8" fmla="*/ 3 w 8"/>
                <a:gd name="T9" fmla="*/ 3 h 14"/>
                <a:gd name="T10" fmla="*/ 7 w 8"/>
                <a:gd name="T11" fmla="*/ 0 h 14"/>
                <a:gd name="T12" fmla="*/ 8 w 8"/>
                <a:gd name="T13" fmla="*/ 0 h 14"/>
                <a:gd name="T14" fmla="*/ 8 w 8"/>
                <a:gd name="T15" fmla="*/ 3 h 14"/>
                <a:gd name="T16" fmla="*/ 7 w 8"/>
                <a:gd name="T17" fmla="*/ 3 h 14"/>
                <a:gd name="T18" fmla="*/ 4 w 8"/>
                <a:gd name="T19" fmla="*/ 6 h 14"/>
                <a:gd name="T20" fmla="*/ 4 w 8"/>
                <a:gd name="T21" fmla="*/ 7 h 14"/>
                <a:gd name="T22" fmla="*/ 4 w 8"/>
                <a:gd name="T23" fmla="*/ 14 h 14"/>
                <a:gd name="T24" fmla="*/ 0 w 8"/>
                <a:gd name="T25" fmla="*/ 14 h 14"/>
                <a:gd name="T26" fmla="*/ 0 w 8"/>
                <a:gd name="T27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4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1"/>
                    <a:pt x="5" y="0"/>
                    <a:pt x="7" y="0"/>
                  </a:cubicBezTo>
                  <a:cubicBezTo>
                    <a:pt x="7" y="0"/>
                    <a:pt x="7" y="0"/>
                    <a:pt x="8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3"/>
                    <a:pt x="4" y="4"/>
                    <a:pt x="4" y="6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0" y="14"/>
                    <a:pt x="0" y="14"/>
                    <a:pt x="0" y="1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2" name="Freeform 2788"/>
            <p:cNvSpPr>
              <a:spLocks/>
            </p:cNvSpPr>
            <p:nvPr/>
          </p:nvSpPr>
          <p:spPr bwMode="auto">
            <a:xfrm>
              <a:off x="1947863" y="1579563"/>
              <a:ext cx="39688" cy="69850"/>
            </a:xfrm>
            <a:custGeom>
              <a:avLst/>
              <a:gdLst>
                <a:gd name="T0" fmla="*/ 0 w 25"/>
                <a:gd name="T1" fmla="*/ 0 h 44"/>
                <a:gd name="T2" fmla="*/ 25 w 25"/>
                <a:gd name="T3" fmla="*/ 0 h 44"/>
                <a:gd name="T4" fmla="*/ 25 w 25"/>
                <a:gd name="T5" fmla="*/ 7 h 44"/>
                <a:gd name="T6" fmla="*/ 6 w 25"/>
                <a:gd name="T7" fmla="*/ 7 h 44"/>
                <a:gd name="T8" fmla="*/ 6 w 25"/>
                <a:gd name="T9" fmla="*/ 19 h 44"/>
                <a:gd name="T10" fmla="*/ 22 w 25"/>
                <a:gd name="T11" fmla="*/ 19 h 44"/>
                <a:gd name="T12" fmla="*/ 22 w 25"/>
                <a:gd name="T13" fmla="*/ 26 h 44"/>
                <a:gd name="T14" fmla="*/ 6 w 25"/>
                <a:gd name="T15" fmla="*/ 26 h 44"/>
                <a:gd name="T16" fmla="*/ 6 w 25"/>
                <a:gd name="T17" fmla="*/ 44 h 44"/>
                <a:gd name="T18" fmla="*/ 0 w 25"/>
                <a:gd name="T19" fmla="*/ 44 h 44"/>
                <a:gd name="T20" fmla="*/ 0 w 2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4">
                  <a:moveTo>
                    <a:pt x="0" y="0"/>
                  </a:moveTo>
                  <a:lnTo>
                    <a:pt x="25" y="0"/>
                  </a:lnTo>
                  <a:lnTo>
                    <a:pt x="25" y="7"/>
                  </a:lnTo>
                  <a:lnTo>
                    <a:pt x="6" y="7"/>
                  </a:lnTo>
                  <a:lnTo>
                    <a:pt x="6" y="19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6" y="26"/>
                  </a:lnTo>
                  <a:lnTo>
                    <a:pt x="6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3" name="Freeform 2789"/>
            <p:cNvSpPr>
              <a:spLocks/>
            </p:cNvSpPr>
            <p:nvPr/>
          </p:nvSpPr>
          <p:spPr bwMode="auto">
            <a:xfrm>
              <a:off x="2003425" y="1584326"/>
              <a:ext cx="23813" cy="65088"/>
            </a:xfrm>
            <a:custGeom>
              <a:avLst/>
              <a:gdLst>
                <a:gd name="T0" fmla="*/ 6 w 15"/>
                <a:gd name="T1" fmla="*/ 7 h 41"/>
                <a:gd name="T2" fmla="*/ 6 w 15"/>
                <a:gd name="T3" fmla="*/ 7 h 41"/>
                <a:gd name="T4" fmla="*/ 0 w 15"/>
                <a:gd name="T5" fmla="*/ 10 h 41"/>
                <a:gd name="T6" fmla="*/ 0 w 15"/>
                <a:gd name="T7" fmla="*/ 4 h 41"/>
                <a:gd name="T8" fmla="*/ 9 w 15"/>
                <a:gd name="T9" fmla="*/ 0 h 41"/>
                <a:gd name="T10" fmla="*/ 15 w 15"/>
                <a:gd name="T11" fmla="*/ 0 h 41"/>
                <a:gd name="T12" fmla="*/ 15 w 15"/>
                <a:gd name="T13" fmla="*/ 41 h 41"/>
                <a:gd name="T14" fmla="*/ 6 w 15"/>
                <a:gd name="T15" fmla="*/ 41 h 41"/>
                <a:gd name="T16" fmla="*/ 6 w 15"/>
                <a:gd name="T17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41">
                  <a:moveTo>
                    <a:pt x="6" y="7"/>
                  </a:moveTo>
                  <a:lnTo>
                    <a:pt x="6" y="7"/>
                  </a:lnTo>
                  <a:lnTo>
                    <a:pt x="0" y="10"/>
                  </a:lnTo>
                  <a:lnTo>
                    <a:pt x="0" y="4"/>
                  </a:lnTo>
                  <a:lnTo>
                    <a:pt x="9" y="0"/>
                  </a:lnTo>
                  <a:lnTo>
                    <a:pt x="15" y="0"/>
                  </a:lnTo>
                  <a:lnTo>
                    <a:pt x="15" y="41"/>
                  </a:lnTo>
                  <a:lnTo>
                    <a:pt x="6" y="41"/>
                  </a:lnTo>
                  <a:lnTo>
                    <a:pt x="6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4" name="Freeform 2790"/>
            <p:cNvSpPr>
              <a:spLocks/>
            </p:cNvSpPr>
            <p:nvPr/>
          </p:nvSpPr>
          <p:spPr bwMode="auto">
            <a:xfrm>
              <a:off x="2697163" y="1579563"/>
              <a:ext cx="39688" cy="69850"/>
            </a:xfrm>
            <a:custGeom>
              <a:avLst/>
              <a:gdLst>
                <a:gd name="T0" fmla="*/ 0 w 25"/>
                <a:gd name="T1" fmla="*/ 0 h 44"/>
                <a:gd name="T2" fmla="*/ 25 w 25"/>
                <a:gd name="T3" fmla="*/ 0 h 44"/>
                <a:gd name="T4" fmla="*/ 25 w 25"/>
                <a:gd name="T5" fmla="*/ 7 h 44"/>
                <a:gd name="T6" fmla="*/ 6 w 25"/>
                <a:gd name="T7" fmla="*/ 7 h 44"/>
                <a:gd name="T8" fmla="*/ 6 w 25"/>
                <a:gd name="T9" fmla="*/ 19 h 44"/>
                <a:gd name="T10" fmla="*/ 22 w 25"/>
                <a:gd name="T11" fmla="*/ 19 h 44"/>
                <a:gd name="T12" fmla="*/ 22 w 25"/>
                <a:gd name="T13" fmla="*/ 26 h 44"/>
                <a:gd name="T14" fmla="*/ 6 w 25"/>
                <a:gd name="T15" fmla="*/ 26 h 44"/>
                <a:gd name="T16" fmla="*/ 6 w 25"/>
                <a:gd name="T17" fmla="*/ 44 h 44"/>
                <a:gd name="T18" fmla="*/ 0 w 25"/>
                <a:gd name="T19" fmla="*/ 44 h 44"/>
                <a:gd name="T20" fmla="*/ 0 w 2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4">
                  <a:moveTo>
                    <a:pt x="0" y="0"/>
                  </a:moveTo>
                  <a:lnTo>
                    <a:pt x="25" y="0"/>
                  </a:lnTo>
                  <a:lnTo>
                    <a:pt x="25" y="7"/>
                  </a:lnTo>
                  <a:lnTo>
                    <a:pt x="6" y="7"/>
                  </a:lnTo>
                  <a:lnTo>
                    <a:pt x="6" y="19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6" y="26"/>
                  </a:lnTo>
                  <a:lnTo>
                    <a:pt x="6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5" name="Freeform 2791"/>
            <p:cNvSpPr>
              <a:spLocks/>
            </p:cNvSpPr>
            <p:nvPr/>
          </p:nvSpPr>
          <p:spPr bwMode="auto">
            <a:xfrm>
              <a:off x="2747963" y="1579563"/>
              <a:ext cx="39688" cy="69850"/>
            </a:xfrm>
            <a:custGeom>
              <a:avLst/>
              <a:gdLst>
                <a:gd name="T0" fmla="*/ 0 w 8"/>
                <a:gd name="T1" fmla="*/ 14 h 14"/>
                <a:gd name="T2" fmla="*/ 0 w 8"/>
                <a:gd name="T3" fmla="*/ 12 h 14"/>
                <a:gd name="T4" fmla="*/ 1 w 8"/>
                <a:gd name="T5" fmla="*/ 11 h 14"/>
                <a:gd name="T6" fmla="*/ 6 w 8"/>
                <a:gd name="T7" fmla="*/ 5 h 14"/>
                <a:gd name="T8" fmla="*/ 3 w 8"/>
                <a:gd name="T9" fmla="*/ 2 h 14"/>
                <a:gd name="T10" fmla="*/ 0 w 8"/>
                <a:gd name="T11" fmla="*/ 3 h 14"/>
                <a:gd name="T12" fmla="*/ 0 w 8"/>
                <a:gd name="T13" fmla="*/ 2 h 14"/>
                <a:gd name="T14" fmla="*/ 4 w 8"/>
                <a:gd name="T15" fmla="*/ 0 h 14"/>
                <a:gd name="T16" fmla="*/ 8 w 8"/>
                <a:gd name="T17" fmla="*/ 4 h 14"/>
                <a:gd name="T18" fmla="*/ 4 w 8"/>
                <a:gd name="T19" fmla="*/ 11 h 14"/>
                <a:gd name="T20" fmla="*/ 3 w 8"/>
                <a:gd name="T21" fmla="*/ 12 h 14"/>
                <a:gd name="T22" fmla="*/ 3 w 8"/>
                <a:gd name="T23" fmla="*/ 12 h 14"/>
                <a:gd name="T24" fmla="*/ 8 w 8"/>
                <a:gd name="T25" fmla="*/ 12 h 14"/>
                <a:gd name="T26" fmla="*/ 8 w 8"/>
                <a:gd name="T27" fmla="*/ 14 h 14"/>
                <a:gd name="T28" fmla="*/ 0 w 8"/>
                <a:gd name="T2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" h="14">
                  <a:moveTo>
                    <a:pt x="0" y="14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4" y="8"/>
                    <a:pt x="6" y="6"/>
                    <a:pt x="6" y="5"/>
                  </a:cubicBezTo>
                  <a:cubicBezTo>
                    <a:pt x="6" y="3"/>
                    <a:pt x="5" y="2"/>
                    <a:pt x="3" y="2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6" y="8"/>
                    <a:pt x="4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4"/>
                    <a:pt x="8" y="14"/>
                    <a:pt x="8" y="14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6" name="Freeform 2792"/>
            <p:cNvSpPr>
              <a:spLocks/>
            </p:cNvSpPr>
            <p:nvPr/>
          </p:nvSpPr>
          <p:spPr bwMode="auto">
            <a:xfrm>
              <a:off x="3502025" y="1579563"/>
              <a:ext cx="34925" cy="69850"/>
            </a:xfrm>
            <a:custGeom>
              <a:avLst/>
              <a:gdLst>
                <a:gd name="T0" fmla="*/ 0 w 22"/>
                <a:gd name="T1" fmla="*/ 0 h 44"/>
                <a:gd name="T2" fmla="*/ 22 w 22"/>
                <a:gd name="T3" fmla="*/ 0 h 44"/>
                <a:gd name="T4" fmla="*/ 22 w 22"/>
                <a:gd name="T5" fmla="*/ 7 h 44"/>
                <a:gd name="T6" fmla="*/ 6 w 22"/>
                <a:gd name="T7" fmla="*/ 7 h 44"/>
                <a:gd name="T8" fmla="*/ 6 w 22"/>
                <a:gd name="T9" fmla="*/ 19 h 44"/>
                <a:gd name="T10" fmla="*/ 22 w 22"/>
                <a:gd name="T11" fmla="*/ 19 h 44"/>
                <a:gd name="T12" fmla="*/ 22 w 22"/>
                <a:gd name="T13" fmla="*/ 26 h 44"/>
                <a:gd name="T14" fmla="*/ 6 w 22"/>
                <a:gd name="T15" fmla="*/ 26 h 44"/>
                <a:gd name="T16" fmla="*/ 6 w 22"/>
                <a:gd name="T17" fmla="*/ 44 h 44"/>
                <a:gd name="T18" fmla="*/ 0 w 22"/>
                <a:gd name="T19" fmla="*/ 44 h 44"/>
                <a:gd name="T20" fmla="*/ 0 w 22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44">
                  <a:moveTo>
                    <a:pt x="0" y="0"/>
                  </a:moveTo>
                  <a:lnTo>
                    <a:pt x="22" y="0"/>
                  </a:lnTo>
                  <a:lnTo>
                    <a:pt x="22" y="7"/>
                  </a:lnTo>
                  <a:lnTo>
                    <a:pt x="6" y="7"/>
                  </a:lnTo>
                  <a:lnTo>
                    <a:pt x="6" y="19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6" y="26"/>
                  </a:lnTo>
                  <a:lnTo>
                    <a:pt x="6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7" name="Freeform 2793"/>
            <p:cNvSpPr>
              <a:spLocks/>
            </p:cNvSpPr>
            <p:nvPr/>
          </p:nvSpPr>
          <p:spPr bwMode="auto">
            <a:xfrm>
              <a:off x="3546475" y="1579563"/>
              <a:ext cx="46038" cy="69850"/>
            </a:xfrm>
            <a:custGeom>
              <a:avLst/>
              <a:gdLst>
                <a:gd name="T0" fmla="*/ 1 w 9"/>
                <a:gd name="T1" fmla="*/ 11 h 14"/>
                <a:gd name="T2" fmla="*/ 4 w 9"/>
                <a:gd name="T3" fmla="*/ 12 h 14"/>
                <a:gd name="T4" fmla="*/ 6 w 9"/>
                <a:gd name="T5" fmla="*/ 10 h 14"/>
                <a:gd name="T6" fmla="*/ 3 w 9"/>
                <a:gd name="T7" fmla="*/ 8 h 14"/>
                <a:gd name="T8" fmla="*/ 2 w 9"/>
                <a:gd name="T9" fmla="*/ 8 h 14"/>
                <a:gd name="T10" fmla="*/ 2 w 9"/>
                <a:gd name="T11" fmla="*/ 6 h 14"/>
                <a:gd name="T12" fmla="*/ 3 w 9"/>
                <a:gd name="T13" fmla="*/ 6 h 14"/>
                <a:gd name="T14" fmla="*/ 6 w 9"/>
                <a:gd name="T15" fmla="*/ 4 h 14"/>
                <a:gd name="T16" fmla="*/ 4 w 9"/>
                <a:gd name="T17" fmla="*/ 2 h 14"/>
                <a:gd name="T18" fmla="*/ 1 w 9"/>
                <a:gd name="T19" fmla="*/ 3 h 14"/>
                <a:gd name="T20" fmla="*/ 1 w 9"/>
                <a:gd name="T21" fmla="*/ 1 h 14"/>
                <a:gd name="T22" fmla="*/ 4 w 9"/>
                <a:gd name="T23" fmla="*/ 0 h 14"/>
                <a:gd name="T24" fmla="*/ 8 w 9"/>
                <a:gd name="T25" fmla="*/ 4 h 14"/>
                <a:gd name="T26" fmla="*/ 6 w 9"/>
                <a:gd name="T27" fmla="*/ 7 h 14"/>
                <a:gd name="T28" fmla="*/ 6 w 9"/>
                <a:gd name="T29" fmla="*/ 7 h 14"/>
                <a:gd name="T30" fmla="*/ 9 w 9"/>
                <a:gd name="T31" fmla="*/ 10 h 14"/>
                <a:gd name="T32" fmla="*/ 4 w 9"/>
                <a:gd name="T33" fmla="*/ 14 h 14"/>
                <a:gd name="T34" fmla="*/ 0 w 9"/>
                <a:gd name="T35" fmla="*/ 13 h 14"/>
                <a:gd name="T36" fmla="*/ 1 w 9"/>
                <a:gd name="T37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" h="14">
                  <a:moveTo>
                    <a:pt x="1" y="11"/>
                  </a:moveTo>
                  <a:cubicBezTo>
                    <a:pt x="1" y="11"/>
                    <a:pt x="2" y="12"/>
                    <a:pt x="4" y="12"/>
                  </a:cubicBezTo>
                  <a:cubicBezTo>
                    <a:pt x="6" y="12"/>
                    <a:pt x="6" y="11"/>
                    <a:pt x="6" y="10"/>
                  </a:cubicBezTo>
                  <a:cubicBezTo>
                    <a:pt x="6" y="8"/>
                    <a:pt x="5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4" y="6"/>
                    <a:pt x="6" y="5"/>
                    <a:pt x="6" y="4"/>
                  </a:cubicBezTo>
                  <a:cubicBezTo>
                    <a:pt x="6" y="3"/>
                    <a:pt x="5" y="2"/>
                    <a:pt x="4" y="2"/>
                  </a:cubicBezTo>
                  <a:cubicBezTo>
                    <a:pt x="3" y="2"/>
                    <a:pt x="2" y="3"/>
                    <a:pt x="1" y="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3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5"/>
                    <a:pt x="8" y="6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8" y="7"/>
                    <a:pt x="9" y="8"/>
                    <a:pt x="9" y="10"/>
                  </a:cubicBezTo>
                  <a:cubicBezTo>
                    <a:pt x="9" y="12"/>
                    <a:pt x="7" y="14"/>
                    <a:pt x="4" y="14"/>
                  </a:cubicBezTo>
                  <a:cubicBezTo>
                    <a:pt x="2" y="14"/>
                    <a:pt x="1" y="13"/>
                    <a:pt x="0" y="13"/>
                  </a:cubicBezTo>
                  <a:lnTo>
                    <a:pt x="1" y="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8" name="Freeform 2794"/>
            <p:cNvSpPr>
              <a:spLocks/>
            </p:cNvSpPr>
            <p:nvPr/>
          </p:nvSpPr>
          <p:spPr bwMode="auto">
            <a:xfrm>
              <a:off x="4251325" y="1579563"/>
              <a:ext cx="39688" cy="69850"/>
            </a:xfrm>
            <a:custGeom>
              <a:avLst/>
              <a:gdLst>
                <a:gd name="T0" fmla="*/ 0 w 25"/>
                <a:gd name="T1" fmla="*/ 0 h 44"/>
                <a:gd name="T2" fmla="*/ 25 w 25"/>
                <a:gd name="T3" fmla="*/ 0 h 44"/>
                <a:gd name="T4" fmla="*/ 25 w 25"/>
                <a:gd name="T5" fmla="*/ 7 h 44"/>
                <a:gd name="T6" fmla="*/ 10 w 25"/>
                <a:gd name="T7" fmla="*/ 7 h 44"/>
                <a:gd name="T8" fmla="*/ 10 w 25"/>
                <a:gd name="T9" fmla="*/ 19 h 44"/>
                <a:gd name="T10" fmla="*/ 25 w 25"/>
                <a:gd name="T11" fmla="*/ 19 h 44"/>
                <a:gd name="T12" fmla="*/ 25 w 25"/>
                <a:gd name="T13" fmla="*/ 26 h 44"/>
                <a:gd name="T14" fmla="*/ 10 w 25"/>
                <a:gd name="T15" fmla="*/ 26 h 44"/>
                <a:gd name="T16" fmla="*/ 10 w 25"/>
                <a:gd name="T17" fmla="*/ 44 h 44"/>
                <a:gd name="T18" fmla="*/ 0 w 25"/>
                <a:gd name="T19" fmla="*/ 44 h 44"/>
                <a:gd name="T20" fmla="*/ 0 w 2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4">
                  <a:moveTo>
                    <a:pt x="0" y="0"/>
                  </a:moveTo>
                  <a:lnTo>
                    <a:pt x="25" y="0"/>
                  </a:lnTo>
                  <a:lnTo>
                    <a:pt x="25" y="7"/>
                  </a:lnTo>
                  <a:lnTo>
                    <a:pt x="10" y="7"/>
                  </a:lnTo>
                  <a:lnTo>
                    <a:pt x="10" y="19"/>
                  </a:lnTo>
                  <a:lnTo>
                    <a:pt x="25" y="19"/>
                  </a:lnTo>
                  <a:lnTo>
                    <a:pt x="25" y="26"/>
                  </a:lnTo>
                  <a:lnTo>
                    <a:pt x="10" y="26"/>
                  </a:lnTo>
                  <a:lnTo>
                    <a:pt x="10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19" name="Freeform 2795"/>
            <p:cNvSpPr>
              <a:spLocks noEditPoints="1"/>
            </p:cNvSpPr>
            <p:nvPr/>
          </p:nvSpPr>
          <p:spPr bwMode="auto">
            <a:xfrm>
              <a:off x="4297363" y="1584326"/>
              <a:ext cx="49213" cy="65088"/>
            </a:xfrm>
            <a:custGeom>
              <a:avLst/>
              <a:gdLst>
                <a:gd name="T0" fmla="*/ 6 w 10"/>
                <a:gd name="T1" fmla="*/ 13 h 13"/>
                <a:gd name="T2" fmla="*/ 6 w 10"/>
                <a:gd name="T3" fmla="*/ 9 h 13"/>
                <a:gd name="T4" fmla="*/ 0 w 10"/>
                <a:gd name="T5" fmla="*/ 9 h 13"/>
                <a:gd name="T6" fmla="*/ 0 w 10"/>
                <a:gd name="T7" fmla="*/ 8 h 13"/>
                <a:gd name="T8" fmla="*/ 6 w 10"/>
                <a:gd name="T9" fmla="*/ 0 h 13"/>
                <a:gd name="T10" fmla="*/ 9 w 10"/>
                <a:gd name="T11" fmla="*/ 0 h 13"/>
                <a:gd name="T12" fmla="*/ 9 w 10"/>
                <a:gd name="T13" fmla="*/ 7 h 13"/>
                <a:gd name="T14" fmla="*/ 10 w 10"/>
                <a:gd name="T15" fmla="*/ 7 h 13"/>
                <a:gd name="T16" fmla="*/ 10 w 10"/>
                <a:gd name="T17" fmla="*/ 9 h 13"/>
                <a:gd name="T18" fmla="*/ 9 w 10"/>
                <a:gd name="T19" fmla="*/ 9 h 13"/>
                <a:gd name="T20" fmla="*/ 9 w 10"/>
                <a:gd name="T21" fmla="*/ 13 h 13"/>
                <a:gd name="T22" fmla="*/ 6 w 10"/>
                <a:gd name="T23" fmla="*/ 13 h 13"/>
                <a:gd name="T24" fmla="*/ 6 w 10"/>
                <a:gd name="T25" fmla="*/ 7 h 13"/>
                <a:gd name="T26" fmla="*/ 6 w 10"/>
                <a:gd name="T27" fmla="*/ 4 h 13"/>
                <a:gd name="T28" fmla="*/ 6 w 10"/>
                <a:gd name="T29" fmla="*/ 2 h 13"/>
                <a:gd name="T30" fmla="*/ 6 w 10"/>
                <a:gd name="T31" fmla="*/ 2 h 13"/>
                <a:gd name="T32" fmla="*/ 5 w 10"/>
                <a:gd name="T33" fmla="*/ 4 h 13"/>
                <a:gd name="T34" fmla="*/ 3 w 10"/>
                <a:gd name="T35" fmla="*/ 7 h 13"/>
                <a:gd name="T36" fmla="*/ 3 w 10"/>
                <a:gd name="T37" fmla="*/ 7 h 13"/>
                <a:gd name="T38" fmla="*/ 6 w 10"/>
                <a:gd name="T39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" h="13">
                  <a:moveTo>
                    <a:pt x="6" y="13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3"/>
                    <a:pt x="9" y="13"/>
                    <a:pt x="9" y="13"/>
                  </a:cubicBezTo>
                  <a:lnTo>
                    <a:pt x="6" y="13"/>
                  </a:lnTo>
                  <a:close/>
                  <a:moveTo>
                    <a:pt x="6" y="7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3"/>
                    <a:pt x="5" y="4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lnTo>
                    <a:pt x="6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0" name="Freeform 2796"/>
            <p:cNvSpPr>
              <a:spLocks/>
            </p:cNvSpPr>
            <p:nvPr/>
          </p:nvSpPr>
          <p:spPr bwMode="auto">
            <a:xfrm>
              <a:off x="5041900" y="1579563"/>
              <a:ext cx="34925" cy="69850"/>
            </a:xfrm>
            <a:custGeom>
              <a:avLst/>
              <a:gdLst>
                <a:gd name="T0" fmla="*/ 0 w 22"/>
                <a:gd name="T1" fmla="*/ 0 h 44"/>
                <a:gd name="T2" fmla="*/ 22 w 22"/>
                <a:gd name="T3" fmla="*/ 0 h 44"/>
                <a:gd name="T4" fmla="*/ 22 w 22"/>
                <a:gd name="T5" fmla="*/ 7 h 44"/>
                <a:gd name="T6" fmla="*/ 6 w 22"/>
                <a:gd name="T7" fmla="*/ 7 h 44"/>
                <a:gd name="T8" fmla="*/ 6 w 22"/>
                <a:gd name="T9" fmla="*/ 19 h 44"/>
                <a:gd name="T10" fmla="*/ 22 w 22"/>
                <a:gd name="T11" fmla="*/ 19 h 44"/>
                <a:gd name="T12" fmla="*/ 22 w 22"/>
                <a:gd name="T13" fmla="*/ 26 h 44"/>
                <a:gd name="T14" fmla="*/ 6 w 22"/>
                <a:gd name="T15" fmla="*/ 26 h 44"/>
                <a:gd name="T16" fmla="*/ 6 w 22"/>
                <a:gd name="T17" fmla="*/ 44 h 44"/>
                <a:gd name="T18" fmla="*/ 0 w 22"/>
                <a:gd name="T19" fmla="*/ 44 h 44"/>
                <a:gd name="T20" fmla="*/ 0 w 22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44">
                  <a:moveTo>
                    <a:pt x="0" y="0"/>
                  </a:moveTo>
                  <a:lnTo>
                    <a:pt x="22" y="0"/>
                  </a:lnTo>
                  <a:lnTo>
                    <a:pt x="22" y="7"/>
                  </a:lnTo>
                  <a:lnTo>
                    <a:pt x="6" y="7"/>
                  </a:lnTo>
                  <a:lnTo>
                    <a:pt x="6" y="19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6" y="26"/>
                  </a:lnTo>
                  <a:lnTo>
                    <a:pt x="6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1" name="Freeform 2797"/>
            <p:cNvSpPr>
              <a:spLocks/>
            </p:cNvSpPr>
            <p:nvPr/>
          </p:nvSpPr>
          <p:spPr bwMode="auto">
            <a:xfrm>
              <a:off x="5086350" y="1584326"/>
              <a:ext cx="44450" cy="65088"/>
            </a:xfrm>
            <a:custGeom>
              <a:avLst/>
              <a:gdLst>
                <a:gd name="T0" fmla="*/ 9 w 9"/>
                <a:gd name="T1" fmla="*/ 2 h 13"/>
                <a:gd name="T2" fmla="*/ 4 w 9"/>
                <a:gd name="T3" fmla="*/ 2 h 13"/>
                <a:gd name="T4" fmla="*/ 3 w 9"/>
                <a:gd name="T5" fmla="*/ 4 h 13"/>
                <a:gd name="T6" fmla="*/ 4 w 9"/>
                <a:gd name="T7" fmla="*/ 4 h 13"/>
                <a:gd name="T8" fmla="*/ 7 w 9"/>
                <a:gd name="T9" fmla="*/ 5 h 13"/>
                <a:gd name="T10" fmla="*/ 9 w 9"/>
                <a:gd name="T11" fmla="*/ 8 h 13"/>
                <a:gd name="T12" fmla="*/ 4 w 9"/>
                <a:gd name="T13" fmla="*/ 13 h 13"/>
                <a:gd name="T14" fmla="*/ 0 w 9"/>
                <a:gd name="T15" fmla="*/ 12 h 13"/>
                <a:gd name="T16" fmla="*/ 1 w 9"/>
                <a:gd name="T17" fmla="*/ 10 h 13"/>
                <a:gd name="T18" fmla="*/ 4 w 9"/>
                <a:gd name="T19" fmla="*/ 11 h 13"/>
                <a:gd name="T20" fmla="*/ 6 w 9"/>
                <a:gd name="T21" fmla="*/ 9 h 13"/>
                <a:gd name="T22" fmla="*/ 3 w 9"/>
                <a:gd name="T23" fmla="*/ 6 h 13"/>
                <a:gd name="T24" fmla="*/ 1 w 9"/>
                <a:gd name="T25" fmla="*/ 6 h 13"/>
                <a:gd name="T26" fmla="*/ 2 w 9"/>
                <a:gd name="T27" fmla="*/ 0 h 13"/>
                <a:gd name="T28" fmla="*/ 9 w 9"/>
                <a:gd name="T29" fmla="*/ 0 h 13"/>
                <a:gd name="T30" fmla="*/ 9 w 9"/>
                <a:gd name="T31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3">
                  <a:moveTo>
                    <a:pt x="9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5" y="4"/>
                    <a:pt x="6" y="4"/>
                    <a:pt x="7" y="5"/>
                  </a:cubicBezTo>
                  <a:cubicBezTo>
                    <a:pt x="8" y="6"/>
                    <a:pt x="9" y="7"/>
                    <a:pt x="9" y="8"/>
                  </a:cubicBezTo>
                  <a:cubicBezTo>
                    <a:pt x="9" y="11"/>
                    <a:pt x="7" y="13"/>
                    <a:pt x="4" y="13"/>
                  </a:cubicBezTo>
                  <a:cubicBezTo>
                    <a:pt x="2" y="13"/>
                    <a:pt x="1" y="12"/>
                    <a:pt x="0" y="12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2" y="11"/>
                    <a:pt x="4" y="11"/>
                  </a:cubicBezTo>
                  <a:cubicBezTo>
                    <a:pt x="5" y="11"/>
                    <a:pt x="6" y="10"/>
                    <a:pt x="6" y="9"/>
                  </a:cubicBezTo>
                  <a:cubicBezTo>
                    <a:pt x="6" y="7"/>
                    <a:pt x="5" y="6"/>
                    <a:pt x="3" y="6"/>
                  </a:cubicBezTo>
                  <a:cubicBezTo>
                    <a:pt x="2" y="6"/>
                    <a:pt x="2" y="6"/>
                    <a:pt x="1" y="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2" name="Freeform 2798"/>
            <p:cNvSpPr>
              <a:spLocks/>
            </p:cNvSpPr>
            <p:nvPr/>
          </p:nvSpPr>
          <p:spPr bwMode="auto">
            <a:xfrm>
              <a:off x="5826125" y="1579563"/>
              <a:ext cx="39688" cy="69850"/>
            </a:xfrm>
            <a:custGeom>
              <a:avLst/>
              <a:gdLst>
                <a:gd name="T0" fmla="*/ 0 w 25"/>
                <a:gd name="T1" fmla="*/ 0 h 44"/>
                <a:gd name="T2" fmla="*/ 25 w 25"/>
                <a:gd name="T3" fmla="*/ 0 h 44"/>
                <a:gd name="T4" fmla="*/ 25 w 25"/>
                <a:gd name="T5" fmla="*/ 7 h 44"/>
                <a:gd name="T6" fmla="*/ 9 w 25"/>
                <a:gd name="T7" fmla="*/ 7 h 44"/>
                <a:gd name="T8" fmla="*/ 9 w 25"/>
                <a:gd name="T9" fmla="*/ 19 h 44"/>
                <a:gd name="T10" fmla="*/ 25 w 25"/>
                <a:gd name="T11" fmla="*/ 19 h 44"/>
                <a:gd name="T12" fmla="*/ 25 w 25"/>
                <a:gd name="T13" fmla="*/ 26 h 44"/>
                <a:gd name="T14" fmla="*/ 9 w 25"/>
                <a:gd name="T15" fmla="*/ 26 h 44"/>
                <a:gd name="T16" fmla="*/ 9 w 25"/>
                <a:gd name="T17" fmla="*/ 44 h 44"/>
                <a:gd name="T18" fmla="*/ 0 w 25"/>
                <a:gd name="T19" fmla="*/ 44 h 44"/>
                <a:gd name="T20" fmla="*/ 0 w 2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4">
                  <a:moveTo>
                    <a:pt x="0" y="0"/>
                  </a:moveTo>
                  <a:lnTo>
                    <a:pt x="25" y="0"/>
                  </a:lnTo>
                  <a:lnTo>
                    <a:pt x="25" y="7"/>
                  </a:lnTo>
                  <a:lnTo>
                    <a:pt x="9" y="7"/>
                  </a:lnTo>
                  <a:lnTo>
                    <a:pt x="9" y="19"/>
                  </a:lnTo>
                  <a:lnTo>
                    <a:pt x="25" y="19"/>
                  </a:lnTo>
                  <a:lnTo>
                    <a:pt x="25" y="26"/>
                  </a:lnTo>
                  <a:lnTo>
                    <a:pt x="9" y="26"/>
                  </a:lnTo>
                  <a:lnTo>
                    <a:pt x="9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3" name="Freeform 2799"/>
            <p:cNvSpPr>
              <a:spLocks noEditPoints="1"/>
            </p:cNvSpPr>
            <p:nvPr/>
          </p:nvSpPr>
          <p:spPr bwMode="auto">
            <a:xfrm>
              <a:off x="5870575" y="1579563"/>
              <a:ext cx="50800" cy="69850"/>
            </a:xfrm>
            <a:custGeom>
              <a:avLst/>
              <a:gdLst>
                <a:gd name="T0" fmla="*/ 9 w 10"/>
                <a:gd name="T1" fmla="*/ 2 h 14"/>
                <a:gd name="T2" fmla="*/ 7 w 10"/>
                <a:gd name="T3" fmla="*/ 2 h 14"/>
                <a:gd name="T4" fmla="*/ 3 w 10"/>
                <a:gd name="T5" fmla="*/ 6 h 14"/>
                <a:gd name="T6" fmla="*/ 3 w 10"/>
                <a:gd name="T7" fmla="*/ 6 h 14"/>
                <a:gd name="T8" fmla="*/ 6 w 10"/>
                <a:gd name="T9" fmla="*/ 5 h 14"/>
                <a:gd name="T10" fmla="*/ 10 w 10"/>
                <a:gd name="T11" fmla="*/ 9 h 14"/>
                <a:gd name="T12" fmla="*/ 5 w 10"/>
                <a:gd name="T13" fmla="*/ 14 h 14"/>
                <a:gd name="T14" fmla="*/ 0 w 10"/>
                <a:gd name="T15" fmla="*/ 8 h 14"/>
                <a:gd name="T16" fmla="*/ 3 w 10"/>
                <a:gd name="T17" fmla="*/ 2 h 14"/>
                <a:gd name="T18" fmla="*/ 7 w 10"/>
                <a:gd name="T19" fmla="*/ 0 h 14"/>
                <a:gd name="T20" fmla="*/ 9 w 10"/>
                <a:gd name="T21" fmla="*/ 0 h 14"/>
                <a:gd name="T22" fmla="*/ 9 w 10"/>
                <a:gd name="T23" fmla="*/ 2 h 14"/>
                <a:gd name="T24" fmla="*/ 5 w 10"/>
                <a:gd name="T25" fmla="*/ 12 h 14"/>
                <a:gd name="T26" fmla="*/ 7 w 10"/>
                <a:gd name="T27" fmla="*/ 9 h 14"/>
                <a:gd name="T28" fmla="*/ 5 w 10"/>
                <a:gd name="T29" fmla="*/ 7 h 14"/>
                <a:gd name="T30" fmla="*/ 3 w 10"/>
                <a:gd name="T31" fmla="*/ 8 h 14"/>
                <a:gd name="T32" fmla="*/ 3 w 10"/>
                <a:gd name="T33" fmla="*/ 9 h 14"/>
                <a:gd name="T34" fmla="*/ 5 w 10"/>
                <a:gd name="T35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" h="14">
                  <a:moveTo>
                    <a:pt x="9" y="2"/>
                  </a:moveTo>
                  <a:cubicBezTo>
                    <a:pt x="8" y="2"/>
                    <a:pt x="8" y="2"/>
                    <a:pt x="7" y="2"/>
                  </a:cubicBezTo>
                  <a:cubicBezTo>
                    <a:pt x="5" y="3"/>
                    <a:pt x="3" y="4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4" y="5"/>
                    <a:pt x="5" y="5"/>
                    <a:pt x="6" y="5"/>
                  </a:cubicBezTo>
                  <a:cubicBezTo>
                    <a:pt x="8" y="5"/>
                    <a:pt x="10" y="7"/>
                    <a:pt x="10" y="9"/>
                  </a:cubicBezTo>
                  <a:cubicBezTo>
                    <a:pt x="10" y="12"/>
                    <a:pt x="8" y="14"/>
                    <a:pt x="5" y="14"/>
                  </a:cubicBezTo>
                  <a:cubicBezTo>
                    <a:pt x="2" y="14"/>
                    <a:pt x="0" y="11"/>
                    <a:pt x="0" y="8"/>
                  </a:cubicBezTo>
                  <a:cubicBezTo>
                    <a:pt x="0" y="6"/>
                    <a:pt x="1" y="4"/>
                    <a:pt x="3" y="2"/>
                  </a:cubicBezTo>
                  <a:cubicBezTo>
                    <a:pt x="4" y="1"/>
                    <a:pt x="6" y="1"/>
                    <a:pt x="7" y="0"/>
                  </a:cubicBezTo>
                  <a:cubicBezTo>
                    <a:pt x="8" y="0"/>
                    <a:pt x="8" y="0"/>
                    <a:pt x="9" y="0"/>
                  </a:cubicBezTo>
                  <a:lnTo>
                    <a:pt x="9" y="2"/>
                  </a:lnTo>
                  <a:close/>
                  <a:moveTo>
                    <a:pt x="5" y="12"/>
                  </a:moveTo>
                  <a:cubicBezTo>
                    <a:pt x="7" y="12"/>
                    <a:pt x="7" y="11"/>
                    <a:pt x="7" y="9"/>
                  </a:cubicBezTo>
                  <a:cubicBezTo>
                    <a:pt x="7" y="8"/>
                    <a:pt x="7" y="7"/>
                    <a:pt x="5" y="7"/>
                  </a:cubicBezTo>
                  <a:cubicBezTo>
                    <a:pt x="4" y="7"/>
                    <a:pt x="3" y="7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3" y="11"/>
                    <a:pt x="4" y="12"/>
                    <a:pt x="5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4" name="Freeform 2800"/>
            <p:cNvSpPr>
              <a:spLocks/>
            </p:cNvSpPr>
            <p:nvPr/>
          </p:nvSpPr>
          <p:spPr bwMode="auto">
            <a:xfrm>
              <a:off x="6580188" y="1579563"/>
              <a:ext cx="39688" cy="69850"/>
            </a:xfrm>
            <a:custGeom>
              <a:avLst/>
              <a:gdLst>
                <a:gd name="T0" fmla="*/ 0 w 25"/>
                <a:gd name="T1" fmla="*/ 0 h 44"/>
                <a:gd name="T2" fmla="*/ 25 w 25"/>
                <a:gd name="T3" fmla="*/ 0 h 44"/>
                <a:gd name="T4" fmla="*/ 25 w 25"/>
                <a:gd name="T5" fmla="*/ 7 h 44"/>
                <a:gd name="T6" fmla="*/ 7 w 25"/>
                <a:gd name="T7" fmla="*/ 7 h 44"/>
                <a:gd name="T8" fmla="*/ 7 w 25"/>
                <a:gd name="T9" fmla="*/ 19 h 44"/>
                <a:gd name="T10" fmla="*/ 22 w 25"/>
                <a:gd name="T11" fmla="*/ 19 h 44"/>
                <a:gd name="T12" fmla="*/ 22 w 25"/>
                <a:gd name="T13" fmla="*/ 26 h 44"/>
                <a:gd name="T14" fmla="*/ 7 w 25"/>
                <a:gd name="T15" fmla="*/ 26 h 44"/>
                <a:gd name="T16" fmla="*/ 7 w 25"/>
                <a:gd name="T17" fmla="*/ 44 h 44"/>
                <a:gd name="T18" fmla="*/ 0 w 25"/>
                <a:gd name="T19" fmla="*/ 44 h 44"/>
                <a:gd name="T20" fmla="*/ 0 w 2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4">
                  <a:moveTo>
                    <a:pt x="0" y="0"/>
                  </a:moveTo>
                  <a:lnTo>
                    <a:pt x="25" y="0"/>
                  </a:lnTo>
                  <a:lnTo>
                    <a:pt x="25" y="7"/>
                  </a:lnTo>
                  <a:lnTo>
                    <a:pt x="7" y="7"/>
                  </a:lnTo>
                  <a:lnTo>
                    <a:pt x="7" y="19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7" y="26"/>
                  </a:lnTo>
                  <a:lnTo>
                    <a:pt x="7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5" name="Freeform 2801"/>
            <p:cNvSpPr>
              <a:spLocks/>
            </p:cNvSpPr>
            <p:nvPr/>
          </p:nvSpPr>
          <p:spPr bwMode="auto">
            <a:xfrm>
              <a:off x="6630988" y="1584326"/>
              <a:ext cx="39688" cy="65088"/>
            </a:xfrm>
            <a:custGeom>
              <a:avLst/>
              <a:gdLst>
                <a:gd name="T0" fmla="*/ 25 w 25"/>
                <a:gd name="T1" fmla="*/ 0 h 41"/>
                <a:gd name="T2" fmla="*/ 25 w 25"/>
                <a:gd name="T3" fmla="*/ 4 h 41"/>
                <a:gd name="T4" fmla="*/ 9 w 25"/>
                <a:gd name="T5" fmla="*/ 41 h 41"/>
                <a:gd name="T6" fmla="*/ 0 w 25"/>
                <a:gd name="T7" fmla="*/ 41 h 41"/>
                <a:gd name="T8" fmla="*/ 19 w 25"/>
                <a:gd name="T9" fmla="*/ 7 h 41"/>
                <a:gd name="T10" fmla="*/ 19 w 25"/>
                <a:gd name="T11" fmla="*/ 7 h 41"/>
                <a:gd name="T12" fmla="*/ 0 w 25"/>
                <a:gd name="T13" fmla="*/ 7 h 41"/>
                <a:gd name="T14" fmla="*/ 0 w 25"/>
                <a:gd name="T15" fmla="*/ 0 h 41"/>
                <a:gd name="T16" fmla="*/ 25 w 25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41">
                  <a:moveTo>
                    <a:pt x="25" y="0"/>
                  </a:moveTo>
                  <a:lnTo>
                    <a:pt x="25" y="4"/>
                  </a:lnTo>
                  <a:lnTo>
                    <a:pt x="9" y="41"/>
                  </a:lnTo>
                  <a:lnTo>
                    <a:pt x="0" y="4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6" name="Freeform 2802"/>
            <p:cNvSpPr>
              <a:spLocks/>
            </p:cNvSpPr>
            <p:nvPr/>
          </p:nvSpPr>
          <p:spPr bwMode="auto">
            <a:xfrm>
              <a:off x="7380288" y="1579563"/>
              <a:ext cx="39688" cy="69850"/>
            </a:xfrm>
            <a:custGeom>
              <a:avLst/>
              <a:gdLst>
                <a:gd name="T0" fmla="*/ 0 w 25"/>
                <a:gd name="T1" fmla="*/ 0 h 44"/>
                <a:gd name="T2" fmla="*/ 25 w 25"/>
                <a:gd name="T3" fmla="*/ 0 h 44"/>
                <a:gd name="T4" fmla="*/ 25 w 25"/>
                <a:gd name="T5" fmla="*/ 7 h 44"/>
                <a:gd name="T6" fmla="*/ 6 w 25"/>
                <a:gd name="T7" fmla="*/ 7 h 44"/>
                <a:gd name="T8" fmla="*/ 6 w 25"/>
                <a:gd name="T9" fmla="*/ 19 h 44"/>
                <a:gd name="T10" fmla="*/ 22 w 25"/>
                <a:gd name="T11" fmla="*/ 19 h 44"/>
                <a:gd name="T12" fmla="*/ 22 w 25"/>
                <a:gd name="T13" fmla="*/ 26 h 44"/>
                <a:gd name="T14" fmla="*/ 6 w 25"/>
                <a:gd name="T15" fmla="*/ 26 h 44"/>
                <a:gd name="T16" fmla="*/ 6 w 25"/>
                <a:gd name="T17" fmla="*/ 44 h 44"/>
                <a:gd name="T18" fmla="*/ 0 w 25"/>
                <a:gd name="T19" fmla="*/ 44 h 44"/>
                <a:gd name="T20" fmla="*/ 0 w 2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4">
                  <a:moveTo>
                    <a:pt x="0" y="0"/>
                  </a:moveTo>
                  <a:lnTo>
                    <a:pt x="25" y="0"/>
                  </a:lnTo>
                  <a:lnTo>
                    <a:pt x="25" y="7"/>
                  </a:lnTo>
                  <a:lnTo>
                    <a:pt x="6" y="7"/>
                  </a:lnTo>
                  <a:lnTo>
                    <a:pt x="6" y="19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6" y="26"/>
                  </a:lnTo>
                  <a:lnTo>
                    <a:pt x="6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7" name="Freeform 2803"/>
            <p:cNvSpPr>
              <a:spLocks noEditPoints="1"/>
            </p:cNvSpPr>
            <p:nvPr/>
          </p:nvSpPr>
          <p:spPr bwMode="auto">
            <a:xfrm>
              <a:off x="7424738" y="1579563"/>
              <a:ext cx="50800" cy="69850"/>
            </a:xfrm>
            <a:custGeom>
              <a:avLst/>
              <a:gdLst>
                <a:gd name="T0" fmla="*/ 3 w 10"/>
                <a:gd name="T1" fmla="*/ 7 h 14"/>
                <a:gd name="T2" fmla="*/ 1 w 10"/>
                <a:gd name="T3" fmla="*/ 4 h 14"/>
                <a:gd name="T4" fmla="*/ 5 w 10"/>
                <a:gd name="T5" fmla="*/ 0 h 14"/>
                <a:gd name="T6" fmla="*/ 9 w 10"/>
                <a:gd name="T7" fmla="*/ 4 h 14"/>
                <a:gd name="T8" fmla="*/ 7 w 10"/>
                <a:gd name="T9" fmla="*/ 7 h 14"/>
                <a:gd name="T10" fmla="*/ 7 w 10"/>
                <a:gd name="T11" fmla="*/ 7 h 14"/>
                <a:gd name="T12" fmla="*/ 10 w 10"/>
                <a:gd name="T13" fmla="*/ 10 h 14"/>
                <a:gd name="T14" fmla="*/ 5 w 10"/>
                <a:gd name="T15" fmla="*/ 14 h 14"/>
                <a:gd name="T16" fmla="*/ 0 w 10"/>
                <a:gd name="T17" fmla="*/ 10 h 14"/>
                <a:gd name="T18" fmla="*/ 3 w 10"/>
                <a:gd name="T19" fmla="*/ 7 h 14"/>
                <a:gd name="T20" fmla="*/ 7 w 10"/>
                <a:gd name="T21" fmla="*/ 10 h 14"/>
                <a:gd name="T22" fmla="*/ 5 w 10"/>
                <a:gd name="T23" fmla="*/ 8 h 14"/>
                <a:gd name="T24" fmla="*/ 3 w 10"/>
                <a:gd name="T25" fmla="*/ 10 h 14"/>
                <a:gd name="T26" fmla="*/ 5 w 10"/>
                <a:gd name="T27" fmla="*/ 12 h 14"/>
                <a:gd name="T28" fmla="*/ 7 w 10"/>
                <a:gd name="T29" fmla="*/ 10 h 14"/>
                <a:gd name="T30" fmla="*/ 3 w 10"/>
                <a:gd name="T31" fmla="*/ 4 h 14"/>
                <a:gd name="T32" fmla="*/ 5 w 10"/>
                <a:gd name="T33" fmla="*/ 6 h 14"/>
                <a:gd name="T34" fmla="*/ 7 w 10"/>
                <a:gd name="T35" fmla="*/ 4 h 14"/>
                <a:gd name="T36" fmla="*/ 5 w 10"/>
                <a:gd name="T37" fmla="*/ 2 h 14"/>
                <a:gd name="T38" fmla="*/ 3 w 10"/>
                <a:gd name="T3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" h="14">
                  <a:moveTo>
                    <a:pt x="3" y="7"/>
                  </a:moveTo>
                  <a:cubicBezTo>
                    <a:pt x="1" y="6"/>
                    <a:pt x="1" y="5"/>
                    <a:pt x="1" y="4"/>
                  </a:cubicBezTo>
                  <a:cubicBezTo>
                    <a:pt x="1" y="2"/>
                    <a:pt x="3" y="0"/>
                    <a:pt x="5" y="0"/>
                  </a:cubicBezTo>
                  <a:cubicBezTo>
                    <a:pt x="8" y="0"/>
                    <a:pt x="9" y="2"/>
                    <a:pt x="9" y="4"/>
                  </a:cubicBezTo>
                  <a:cubicBezTo>
                    <a:pt x="9" y="5"/>
                    <a:pt x="9" y="6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9" y="7"/>
                    <a:pt x="10" y="8"/>
                    <a:pt x="10" y="10"/>
                  </a:cubicBezTo>
                  <a:cubicBezTo>
                    <a:pt x="10" y="12"/>
                    <a:pt x="8" y="14"/>
                    <a:pt x="5" y="14"/>
                  </a:cubicBezTo>
                  <a:cubicBezTo>
                    <a:pt x="2" y="14"/>
                    <a:pt x="0" y="12"/>
                    <a:pt x="0" y="10"/>
                  </a:cubicBezTo>
                  <a:cubicBezTo>
                    <a:pt x="0" y="9"/>
                    <a:pt x="1" y="8"/>
                    <a:pt x="3" y="7"/>
                  </a:cubicBezTo>
                  <a:close/>
                  <a:moveTo>
                    <a:pt x="7" y="10"/>
                  </a:moveTo>
                  <a:cubicBezTo>
                    <a:pt x="7" y="9"/>
                    <a:pt x="6" y="8"/>
                    <a:pt x="5" y="8"/>
                  </a:cubicBezTo>
                  <a:cubicBezTo>
                    <a:pt x="3" y="8"/>
                    <a:pt x="3" y="9"/>
                    <a:pt x="3" y="10"/>
                  </a:cubicBezTo>
                  <a:cubicBezTo>
                    <a:pt x="3" y="11"/>
                    <a:pt x="4" y="12"/>
                    <a:pt x="5" y="12"/>
                  </a:cubicBezTo>
                  <a:cubicBezTo>
                    <a:pt x="6" y="12"/>
                    <a:pt x="7" y="11"/>
                    <a:pt x="7" y="10"/>
                  </a:cubicBezTo>
                  <a:close/>
                  <a:moveTo>
                    <a:pt x="3" y="4"/>
                  </a:moveTo>
                  <a:cubicBezTo>
                    <a:pt x="3" y="5"/>
                    <a:pt x="4" y="6"/>
                    <a:pt x="5" y="6"/>
                  </a:cubicBezTo>
                  <a:cubicBezTo>
                    <a:pt x="6" y="6"/>
                    <a:pt x="7" y="5"/>
                    <a:pt x="7" y="4"/>
                  </a:cubicBezTo>
                  <a:cubicBezTo>
                    <a:pt x="7" y="3"/>
                    <a:pt x="6" y="2"/>
                    <a:pt x="5" y="2"/>
                  </a:cubicBezTo>
                  <a:cubicBezTo>
                    <a:pt x="4" y="2"/>
                    <a:pt x="3" y="3"/>
                    <a:pt x="3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8" name="Freeform 2804"/>
            <p:cNvSpPr>
              <a:spLocks/>
            </p:cNvSpPr>
            <p:nvPr/>
          </p:nvSpPr>
          <p:spPr bwMode="auto">
            <a:xfrm>
              <a:off x="8175625" y="1579563"/>
              <a:ext cx="39688" cy="69850"/>
            </a:xfrm>
            <a:custGeom>
              <a:avLst/>
              <a:gdLst>
                <a:gd name="T0" fmla="*/ 0 w 25"/>
                <a:gd name="T1" fmla="*/ 0 h 44"/>
                <a:gd name="T2" fmla="*/ 25 w 25"/>
                <a:gd name="T3" fmla="*/ 0 h 44"/>
                <a:gd name="T4" fmla="*/ 25 w 25"/>
                <a:gd name="T5" fmla="*/ 7 h 44"/>
                <a:gd name="T6" fmla="*/ 6 w 25"/>
                <a:gd name="T7" fmla="*/ 7 h 44"/>
                <a:gd name="T8" fmla="*/ 6 w 25"/>
                <a:gd name="T9" fmla="*/ 19 h 44"/>
                <a:gd name="T10" fmla="*/ 22 w 25"/>
                <a:gd name="T11" fmla="*/ 19 h 44"/>
                <a:gd name="T12" fmla="*/ 22 w 25"/>
                <a:gd name="T13" fmla="*/ 26 h 44"/>
                <a:gd name="T14" fmla="*/ 6 w 25"/>
                <a:gd name="T15" fmla="*/ 26 h 44"/>
                <a:gd name="T16" fmla="*/ 6 w 25"/>
                <a:gd name="T17" fmla="*/ 44 h 44"/>
                <a:gd name="T18" fmla="*/ 0 w 25"/>
                <a:gd name="T19" fmla="*/ 44 h 44"/>
                <a:gd name="T20" fmla="*/ 0 w 2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4">
                  <a:moveTo>
                    <a:pt x="0" y="0"/>
                  </a:moveTo>
                  <a:lnTo>
                    <a:pt x="25" y="0"/>
                  </a:lnTo>
                  <a:lnTo>
                    <a:pt x="25" y="7"/>
                  </a:lnTo>
                  <a:lnTo>
                    <a:pt x="6" y="7"/>
                  </a:lnTo>
                  <a:lnTo>
                    <a:pt x="6" y="19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6" y="26"/>
                  </a:lnTo>
                  <a:lnTo>
                    <a:pt x="6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29" name="Freeform 2805"/>
            <p:cNvSpPr>
              <a:spLocks noEditPoints="1"/>
            </p:cNvSpPr>
            <p:nvPr/>
          </p:nvSpPr>
          <p:spPr bwMode="auto">
            <a:xfrm>
              <a:off x="8220075" y="1579563"/>
              <a:ext cx="49213" cy="69850"/>
            </a:xfrm>
            <a:custGeom>
              <a:avLst/>
              <a:gdLst>
                <a:gd name="T0" fmla="*/ 1 w 10"/>
                <a:gd name="T1" fmla="*/ 12 h 14"/>
                <a:gd name="T2" fmla="*/ 3 w 10"/>
                <a:gd name="T3" fmla="*/ 12 h 14"/>
                <a:gd name="T4" fmla="*/ 5 w 10"/>
                <a:gd name="T5" fmla="*/ 11 h 14"/>
                <a:gd name="T6" fmla="*/ 7 w 10"/>
                <a:gd name="T7" fmla="*/ 8 h 14"/>
                <a:gd name="T8" fmla="*/ 7 w 10"/>
                <a:gd name="T9" fmla="*/ 8 h 14"/>
                <a:gd name="T10" fmla="*/ 4 w 10"/>
                <a:gd name="T11" fmla="*/ 9 h 14"/>
                <a:gd name="T12" fmla="*/ 0 w 10"/>
                <a:gd name="T13" fmla="*/ 5 h 14"/>
                <a:gd name="T14" fmla="*/ 5 w 10"/>
                <a:gd name="T15" fmla="*/ 0 h 14"/>
                <a:gd name="T16" fmla="*/ 10 w 10"/>
                <a:gd name="T17" fmla="*/ 6 h 14"/>
                <a:gd name="T18" fmla="*/ 7 w 10"/>
                <a:gd name="T19" fmla="*/ 12 h 14"/>
                <a:gd name="T20" fmla="*/ 3 w 10"/>
                <a:gd name="T21" fmla="*/ 14 h 14"/>
                <a:gd name="T22" fmla="*/ 1 w 10"/>
                <a:gd name="T23" fmla="*/ 14 h 14"/>
                <a:gd name="T24" fmla="*/ 1 w 10"/>
                <a:gd name="T25" fmla="*/ 12 h 14"/>
                <a:gd name="T26" fmla="*/ 5 w 10"/>
                <a:gd name="T27" fmla="*/ 2 h 14"/>
                <a:gd name="T28" fmla="*/ 3 w 10"/>
                <a:gd name="T29" fmla="*/ 5 h 14"/>
                <a:gd name="T30" fmla="*/ 5 w 10"/>
                <a:gd name="T31" fmla="*/ 7 h 14"/>
                <a:gd name="T32" fmla="*/ 7 w 10"/>
                <a:gd name="T33" fmla="*/ 6 h 14"/>
                <a:gd name="T34" fmla="*/ 7 w 10"/>
                <a:gd name="T35" fmla="*/ 6 h 14"/>
                <a:gd name="T36" fmla="*/ 5 w 10"/>
                <a:gd name="T37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14">
                  <a:moveTo>
                    <a:pt x="1" y="12"/>
                  </a:moveTo>
                  <a:cubicBezTo>
                    <a:pt x="2" y="12"/>
                    <a:pt x="2" y="12"/>
                    <a:pt x="3" y="12"/>
                  </a:cubicBezTo>
                  <a:cubicBezTo>
                    <a:pt x="4" y="12"/>
                    <a:pt x="5" y="11"/>
                    <a:pt x="5" y="11"/>
                  </a:cubicBezTo>
                  <a:cubicBezTo>
                    <a:pt x="6" y="10"/>
                    <a:pt x="7" y="9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0" y="3"/>
                    <a:pt x="10" y="6"/>
                  </a:cubicBezTo>
                  <a:cubicBezTo>
                    <a:pt x="10" y="9"/>
                    <a:pt x="9" y="11"/>
                    <a:pt x="7" y="12"/>
                  </a:cubicBezTo>
                  <a:cubicBezTo>
                    <a:pt x="6" y="13"/>
                    <a:pt x="5" y="14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lnTo>
                    <a:pt x="1" y="12"/>
                  </a:lnTo>
                  <a:close/>
                  <a:moveTo>
                    <a:pt x="5" y="2"/>
                  </a:moveTo>
                  <a:cubicBezTo>
                    <a:pt x="4" y="2"/>
                    <a:pt x="3" y="3"/>
                    <a:pt x="3" y="5"/>
                  </a:cubicBezTo>
                  <a:cubicBezTo>
                    <a:pt x="3" y="6"/>
                    <a:pt x="3" y="7"/>
                    <a:pt x="5" y="7"/>
                  </a:cubicBezTo>
                  <a:cubicBezTo>
                    <a:pt x="6" y="7"/>
                    <a:pt x="6" y="7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4"/>
                    <a:pt x="6" y="2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0" name="Freeform 2806"/>
            <p:cNvSpPr>
              <a:spLocks/>
            </p:cNvSpPr>
            <p:nvPr/>
          </p:nvSpPr>
          <p:spPr bwMode="auto">
            <a:xfrm>
              <a:off x="8874125" y="1579563"/>
              <a:ext cx="39688" cy="69850"/>
            </a:xfrm>
            <a:custGeom>
              <a:avLst/>
              <a:gdLst>
                <a:gd name="T0" fmla="*/ 0 w 25"/>
                <a:gd name="T1" fmla="*/ 0 h 44"/>
                <a:gd name="T2" fmla="*/ 25 w 25"/>
                <a:gd name="T3" fmla="*/ 0 h 44"/>
                <a:gd name="T4" fmla="*/ 25 w 25"/>
                <a:gd name="T5" fmla="*/ 7 h 44"/>
                <a:gd name="T6" fmla="*/ 7 w 25"/>
                <a:gd name="T7" fmla="*/ 7 h 44"/>
                <a:gd name="T8" fmla="*/ 7 w 25"/>
                <a:gd name="T9" fmla="*/ 19 h 44"/>
                <a:gd name="T10" fmla="*/ 22 w 25"/>
                <a:gd name="T11" fmla="*/ 19 h 44"/>
                <a:gd name="T12" fmla="*/ 22 w 25"/>
                <a:gd name="T13" fmla="*/ 26 h 44"/>
                <a:gd name="T14" fmla="*/ 7 w 25"/>
                <a:gd name="T15" fmla="*/ 26 h 44"/>
                <a:gd name="T16" fmla="*/ 7 w 25"/>
                <a:gd name="T17" fmla="*/ 44 h 44"/>
                <a:gd name="T18" fmla="*/ 0 w 25"/>
                <a:gd name="T19" fmla="*/ 44 h 44"/>
                <a:gd name="T20" fmla="*/ 0 w 2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4">
                  <a:moveTo>
                    <a:pt x="0" y="0"/>
                  </a:moveTo>
                  <a:lnTo>
                    <a:pt x="25" y="0"/>
                  </a:lnTo>
                  <a:lnTo>
                    <a:pt x="25" y="7"/>
                  </a:lnTo>
                  <a:lnTo>
                    <a:pt x="7" y="7"/>
                  </a:lnTo>
                  <a:lnTo>
                    <a:pt x="7" y="19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7" y="26"/>
                  </a:lnTo>
                  <a:lnTo>
                    <a:pt x="7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1" name="Freeform 2807"/>
            <p:cNvSpPr>
              <a:spLocks/>
            </p:cNvSpPr>
            <p:nvPr/>
          </p:nvSpPr>
          <p:spPr bwMode="auto">
            <a:xfrm>
              <a:off x="8924925" y="1584326"/>
              <a:ext cx="30163" cy="65088"/>
            </a:xfrm>
            <a:custGeom>
              <a:avLst/>
              <a:gdLst>
                <a:gd name="T0" fmla="*/ 9 w 19"/>
                <a:gd name="T1" fmla="*/ 7 h 41"/>
                <a:gd name="T2" fmla="*/ 9 w 19"/>
                <a:gd name="T3" fmla="*/ 7 h 41"/>
                <a:gd name="T4" fmla="*/ 3 w 19"/>
                <a:gd name="T5" fmla="*/ 10 h 41"/>
                <a:gd name="T6" fmla="*/ 0 w 19"/>
                <a:gd name="T7" fmla="*/ 4 h 41"/>
                <a:gd name="T8" fmla="*/ 12 w 19"/>
                <a:gd name="T9" fmla="*/ 0 h 41"/>
                <a:gd name="T10" fmla="*/ 19 w 19"/>
                <a:gd name="T11" fmla="*/ 0 h 41"/>
                <a:gd name="T12" fmla="*/ 19 w 19"/>
                <a:gd name="T13" fmla="*/ 41 h 41"/>
                <a:gd name="T14" fmla="*/ 9 w 19"/>
                <a:gd name="T15" fmla="*/ 41 h 41"/>
                <a:gd name="T16" fmla="*/ 9 w 19"/>
                <a:gd name="T17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41">
                  <a:moveTo>
                    <a:pt x="9" y="7"/>
                  </a:moveTo>
                  <a:lnTo>
                    <a:pt x="9" y="7"/>
                  </a:lnTo>
                  <a:lnTo>
                    <a:pt x="3" y="10"/>
                  </a:lnTo>
                  <a:lnTo>
                    <a:pt x="0" y="4"/>
                  </a:lnTo>
                  <a:lnTo>
                    <a:pt x="12" y="0"/>
                  </a:lnTo>
                  <a:lnTo>
                    <a:pt x="19" y="0"/>
                  </a:lnTo>
                  <a:lnTo>
                    <a:pt x="19" y="41"/>
                  </a:lnTo>
                  <a:lnTo>
                    <a:pt x="9" y="41"/>
                  </a:lnTo>
                  <a:lnTo>
                    <a:pt x="9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2" name="Freeform 2808"/>
            <p:cNvSpPr>
              <a:spLocks noEditPoints="1"/>
            </p:cNvSpPr>
            <p:nvPr/>
          </p:nvSpPr>
          <p:spPr bwMode="auto">
            <a:xfrm>
              <a:off x="8974138" y="1579563"/>
              <a:ext cx="46038" cy="69850"/>
            </a:xfrm>
            <a:custGeom>
              <a:avLst/>
              <a:gdLst>
                <a:gd name="T0" fmla="*/ 9 w 9"/>
                <a:gd name="T1" fmla="*/ 7 h 14"/>
                <a:gd name="T2" fmla="*/ 5 w 9"/>
                <a:gd name="T3" fmla="*/ 14 h 14"/>
                <a:gd name="T4" fmla="*/ 0 w 9"/>
                <a:gd name="T5" fmla="*/ 7 h 14"/>
                <a:gd name="T6" fmla="*/ 5 w 9"/>
                <a:gd name="T7" fmla="*/ 0 h 14"/>
                <a:gd name="T8" fmla="*/ 9 w 9"/>
                <a:gd name="T9" fmla="*/ 7 h 14"/>
                <a:gd name="T10" fmla="*/ 2 w 9"/>
                <a:gd name="T11" fmla="*/ 7 h 14"/>
                <a:gd name="T12" fmla="*/ 5 w 9"/>
                <a:gd name="T13" fmla="*/ 12 h 14"/>
                <a:gd name="T14" fmla="*/ 7 w 9"/>
                <a:gd name="T15" fmla="*/ 7 h 14"/>
                <a:gd name="T16" fmla="*/ 5 w 9"/>
                <a:gd name="T17" fmla="*/ 2 h 14"/>
                <a:gd name="T18" fmla="*/ 2 w 9"/>
                <a:gd name="T1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4">
                  <a:moveTo>
                    <a:pt x="9" y="7"/>
                  </a:moveTo>
                  <a:cubicBezTo>
                    <a:pt x="9" y="11"/>
                    <a:pt x="8" y="14"/>
                    <a:pt x="5" y="14"/>
                  </a:cubicBezTo>
                  <a:cubicBezTo>
                    <a:pt x="2" y="14"/>
                    <a:pt x="0" y="11"/>
                    <a:pt x="0" y="7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9" y="3"/>
                    <a:pt x="9" y="7"/>
                  </a:cubicBezTo>
                  <a:close/>
                  <a:moveTo>
                    <a:pt x="2" y="7"/>
                  </a:moveTo>
                  <a:cubicBezTo>
                    <a:pt x="2" y="10"/>
                    <a:pt x="3" y="12"/>
                    <a:pt x="5" y="12"/>
                  </a:cubicBezTo>
                  <a:cubicBezTo>
                    <a:pt x="6" y="12"/>
                    <a:pt x="7" y="10"/>
                    <a:pt x="7" y="7"/>
                  </a:cubicBezTo>
                  <a:cubicBezTo>
                    <a:pt x="7" y="4"/>
                    <a:pt x="6" y="2"/>
                    <a:pt x="5" y="2"/>
                  </a:cubicBezTo>
                  <a:cubicBezTo>
                    <a:pt x="3" y="2"/>
                    <a:pt x="2" y="4"/>
                    <a:pt x="2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3" name="Freeform 2809"/>
            <p:cNvSpPr>
              <a:spLocks/>
            </p:cNvSpPr>
            <p:nvPr/>
          </p:nvSpPr>
          <p:spPr bwMode="auto">
            <a:xfrm>
              <a:off x="9669463" y="1579563"/>
              <a:ext cx="34925" cy="69850"/>
            </a:xfrm>
            <a:custGeom>
              <a:avLst/>
              <a:gdLst>
                <a:gd name="T0" fmla="*/ 0 w 22"/>
                <a:gd name="T1" fmla="*/ 0 h 44"/>
                <a:gd name="T2" fmla="*/ 22 w 22"/>
                <a:gd name="T3" fmla="*/ 0 h 44"/>
                <a:gd name="T4" fmla="*/ 22 w 22"/>
                <a:gd name="T5" fmla="*/ 7 h 44"/>
                <a:gd name="T6" fmla="*/ 6 w 22"/>
                <a:gd name="T7" fmla="*/ 7 h 44"/>
                <a:gd name="T8" fmla="*/ 6 w 22"/>
                <a:gd name="T9" fmla="*/ 19 h 44"/>
                <a:gd name="T10" fmla="*/ 22 w 22"/>
                <a:gd name="T11" fmla="*/ 19 h 44"/>
                <a:gd name="T12" fmla="*/ 22 w 22"/>
                <a:gd name="T13" fmla="*/ 26 h 44"/>
                <a:gd name="T14" fmla="*/ 6 w 22"/>
                <a:gd name="T15" fmla="*/ 26 h 44"/>
                <a:gd name="T16" fmla="*/ 6 w 22"/>
                <a:gd name="T17" fmla="*/ 44 h 44"/>
                <a:gd name="T18" fmla="*/ 0 w 22"/>
                <a:gd name="T19" fmla="*/ 44 h 44"/>
                <a:gd name="T20" fmla="*/ 0 w 22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44">
                  <a:moveTo>
                    <a:pt x="0" y="0"/>
                  </a:moveTo>
                  <a:lnTo>
                    <a:pt x="22" y="0"/>
                  </a:lnTo>
                  <a:lnTo>
                    <a:pt x="22" y="7"/>
                  </a:lnTo>
                  <a:lnTo>
                    <a:pt x="6" y="7"/>
                  </a:lnTo>
                  <a:lnTo>
                    <a:pt x="6" y="19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6" y="26"/>
                  </a:lnTo>
                  <a:lnTo>
                    <a:pt x="6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4" name="Freeform 2810"/>
            <p:cNvSpPr>
              <a:spLocks/>
            </p:cNvSpPr>
            <p:nvPr/>
          </p:nvSpPr>
          <p:spPr bwMode="auto">
            <a:xfrm>
              <a:off x="9718675" y="1584326"/>
              <a:ext cx="30163" cy="65088"/>
            </a:xfrm>
            <a:custGeom>
              <a:avLst/>
              <a:gdLst>
                <a:gd name="T0" fmla="*/ 10 w 19"/>
                <a:gd name="T1" fmla="*/ 7 h 41"/>
                <a:gd name="T2" fmla="*/ 10 w 19"/>
                <a:gd name="T3" fmla="*/ 7 h 41"/>
                <a:gd name="T4" fmla="*/ 3 w 19"/>
                <a:gd name="T5" fmla="*/ 10 h 41"/>
                <a:gd name="T6" fmla="*/ 0 w 19"/>
                <a:gd name="T7" fmla="*/ 4 h 41"/>
                <a:gd name="T8" fmla="*/ 10 w 19"/>
                <a:gd name="T9" fmla="*/ 0 h 41"/>
                <a:gd name="T10" fmla="*/ 19 w 19"/>
                <a:gd name="T11" fmla="*/ 0 h 41"/>
                <a:gd name="T12" fmla="*/ 19 w 19"/>
                <a:gd name="T13" fmla="*/ 41 h 41"/>
                <a:gd name="T14" fmla="*/ 10 w 19"/>
                <a:gd name="T15" fmla="*/ 41 h 41"/>
                <a:gd name="T16" fmla="*/ 10 w 19"/>
                <a:gd name="T17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41">
                  <a:moveTo>
                    <a:pt x="10" y="7"/>
                  </a:moveTo>
                  <a:lnTo>
                    <a:pt x="10" y="7"/>
                  </a:lnTo>
                  <a:lnTo>
                    <a:pt x="3" y="10"/>
                  </a:lnTo>
                  <a:lnTo>
                    <a:pt x="0" y="4"/>
                  </a:lnTo>
                  <a:lnTo>
                    <a:pt x="10" y="0"/>
                  </a:lnTo>
                  <a:lnTo>
                    <a:pt x="19" y="0"/>
                  </a:lnTo>
                  <a:lnTo>
                    <a:pt x="19" y="41"/>
                  </a:lnTo>
                  <a:lnTo>
                    <a:pt x="10" y="41"/>
                  </a:lnTo>
                  <a:lnTo>
                    <a:pt x="1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5" name="Freeform 2811"/>
            <p:cNvSpPr>
              <a:spLocks/>
            </p:cNvSpPr>
            <p:nvPr/>
          </p:nvSpPr>
          <p:spPr bwMode="auto">
            <a:xfrm>
              <a:off x="9774238" y="1584326"/>
              <a:ext cx="25400" cy="65088"/>
            </a:xfrm>
            <a:custGeom>
              <a:avLst/>
              <a:gdLst>
                <a:gd name="T0" fmla="*/ 9 w 16"/>
                <a:gd name="T1" fmla="*/ 7 h 41"/>
                <a:gd name="T2" fmla="*/ 9 w 16"/>
                <a:gd name="T3" fmla="*/ 7 h 41"/>
                <a:gd name="T4" fmla="*/ 0 w 16"/>
                <a:gd name="T5" fmla="*/ 10 h 41"/>
                <a:gd name="T6" fmla="*/ 0 w 16"/>
                <a:gd name="T7" fmla="*/ 4 h 41"/>
                <a:gd name="T8" fmla="*/ 9 w 16"/>
                <a:gd name="T9" fmla="*/ 0 h 41"/>
                <a:gd name="T10" fmla="*/ 16 w 16"/>
                <a:gd name="T11" fmla="*/ 0 h 41"/>
                <a:gd name="T12" fmla="*/ 16 w 16"/>
                <a:gd name="T13" fmla="*/ 41 h 41"/>
                <a:gd name="T14" fmla="*/ 9 w 16"/>
                <a:gd name="T15" fmla="*/ 41 h 41"/>
                <a:gd name="T16" fmla="*/ 9 w 16"/>
                <a:gd name="T17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41">
                  <a:moveTo>
                    <a:pt x="9" y="7"/>
                  </a:moveTo>
                  <a:lnTo>
                    <a:pt x="9" y="7"/>
                  </a:lnTo>
                  <a:lnTo>
                    <a:pt x="0" y="10"/>
                  </a:lnTo>
                  <a:lnTo>
                    <a:pt x="0" y="4"/>
                  </a:lnTo>
                  <a:lnTo>
                    <a:pt x="9" y="0"/>
                  </a:lnTo>
                  <a:lnTo>
                    <a:pt x="16" y="0"/>
                  </a:lnTo>
                  <a:lnTo>
                    <a:pt x="16" y="41"/>
                  </a:lnTo>
                  <a:lnTo>
                    <a:pt x="9" y="41"/>
                  </a:lnTo>
                  <a:lnTo>
                    <a:pt x="9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6" name="Freeform 2812"/>
            <p:cNvSpPr>
              <a:spLocks/>
            </p:cNvSpPr>
            <p:nvPr/>
          </p:nvSpPr>
          <p:spPr bwMode="auto">
            <a:xfrm>
              <a:off x="10439400" y="1579563"/>
              <a:ext cx="39688" cy="69850"/>
            </a:xfrm>
            <a:custGeom>
              <a:avLst/>
              <a:gdLst>
                <a:gd name="T0" fmla="*/ 0 w 25"/>
                <a:gd name="T1" fmla="*/ 0 h 44"/>
                <a:gd name="T2" fmla="*/ 25 w 25"/>
                <a:gd name="T3" fmla="*/ 0 h 44"/>
                <a:gd name="T4" fmla="*/ 25 w 25"/>
                <a:gd name="T5" fmla="*/ 7 h 44"/>
                <a:gd name="T6" fmla="*/ 9 w 25"/>
                <a:gd name="T7" fmla="*/ 7 h 44"/>
                <a:gd name="T8" fmla="*/ 9 w 25"/>
                <a:gd name="T9" fmla="*/ 19 h 44"/>
                <a:gd name="T10" fmla="*/ 25 w 25"/>
                <a:gd name="T11" fmla="*/ 19 h 44"/>
                <a:gd name="T12" fmla="*/ 25 w 25"/>
                <a:gd name="T13" fmla="*/ 26 h 44"/>
                <a:gd name="T14" fmla="*/ 9 w 25"/>
                <a:gd name="T15" fmla="*/ 26 h 44"/>
                <a:gd name="T16" fmla="*/ 9 w 25"/>
                <a:gd name="T17" fmla="*/ 44 h 44"/>
                <a:gd name="T18" fmla="*/ 0 w 25"/>
                <a:gd name="T19" fmla="*/ 44 h 44"/>
                <a:gd name="T20" fmla="*/ 0 w 2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4">
                  <a:moveTo>
                    <a:pt x="0" y="0"/>
                  </a:moveTo>
                  <a:lnTo>
                    <a:pt x="25" y="0"/>
                  </a:lnTo>
                  <a:lnTo>
                    <a:pt x="25" y="7"/>
                  </a:lnTo>
                  <a:lnTo>
                    <a:pt x="9" y="7"/>
                  </a:lnTo>
                  <a:lnTo>
                    <a:pt x="9" y="19"/>
                  </a:lnTo>
                  <a:lnTo>
                    <a:pt x="25" y="19"/>
                  </a:lnTo>
                  <a:lnTo>
                    <a:pt x="25" y="26"/>
                  </a:lnTo>
                  <a:lnTo>
                    <a:pt x="9" y="26"/>
                  </a:lnTo>
                  <a:lnTo>
                    <a:pt x="9" y="44"/>
                  </a:lnTo>
                  <a:lnTo>
                    <a:pt x="0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7" name="Freeform 2813"/>
            <p:cNvSpPr>
              <a:spLocks/>
            </p:cNvSpPr>
            <p:nvPr/>
          </p:nvSpPr>
          <p:spPr bwMode="auto">
            <a:xfrm>
              <a:off x="10493375" y="1584326"/>
              <a:ext cx="25400" cy="65088"/>
            </a:xfrm>
            <a:custGeom>
              <a:avLst/>
              <a:gdLst>
                <a:gd name="T0" fmla="*/ 10 w 16"/>
                <a:gd name="T1" fmla="*/ 7 h 41"/>
                <a:gd name="T2" fmla="*/ 10 w 16"/>
                <a:gd name="T3" fmla="*/ 7 h 41"/>
                <a:gd name="T4" fmla="*/ 0 w 16"/>
                <a:gd name="T5" fmla="*/ 10 h 41"/>
                <a:gd name="T6" fmla="*/ 0 w 16"/>
                <a:gd name="T7" fmla="*/ 4 h 41"/>
                <a:gd name="T8" fmla="*/ 10 w 16"/>
                <a:gd name="T9" fmla="*/ 0 h 41"/>
                <a:gd name="T10" fmla="*/ 16 w 16"/>
                <a:gd name="T11" fmla="*/ 0 h 41"/>
                <a:gd name="T12" fmla="*/ 16 w 16"/>
                <a:gd name="T13" fmla="*/ 41 h 41"/>
                <a:gd name="T14" fmla="*/ 10 w 16"/>
                <a:gd name="T15" fmla="*/ 41 h 41"/>
                <a:gd name="T16" fmla="*/ 10 w 16"/>
                <a:gd name="T17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41">
                  <a:moveTo>
                    <a:pt x="10" y="7"/>
                  </a:moveTo>
                  <a:lnTo>
                    <a:pt x="10" y="7"/>
                  </a:lnTo>
                  <a:lnTo>
                    <a:pt x="0" y="10"/>
                  </a:lnTo>
                  <a:lnTo>
                    <a:pt x="0" y="4"/>
                  </a:lnTo>
                  <a:lnTo>
                    <a:pt x="10" y="0"/>
                  </a:lnTo>
                  <a:lnTo>
                    <a:pt x="16" y="0"/>
                  </a:lnTo>
                  <a:lnTo>
                    <a:pt x="16" y="41"/>
                  </a:lnTo>
                  <a:lnTo>
                    <a:pt x="10" y="41"/>
                  </a:lnTo>
                  <a:lnTo>
                    <a:pt x="1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8" name="Freeform 2814"/>
            <p:cNvSpPr>
              <a:spLocks/>
            </p:cNvSpPr>
            <p:nvPr/>
          </p:nvSpPr>
          <p:spPr bwMode="auto">
            <a:xfrm>
              <a:off x="10544175" y="1579563"/>
              <a:ext cx="39688" cy="69850"/>
            </a:xfrm>
            <a:custGeom>
              <a:avLst/>
              <a:gdLst>
                <a:gd name="T0" fmla="*/ 0 w 8"/>
                <a:gd name="T1" fmla="*/ 14 h 14"/>
                <a:gd name="T2" fmla="*/ 0 w 8"/>
                <a:gd name="T3" fmla="*/ 12 h 14"/>
                <a:gd name="T4" fmla="*/ 1 w 8"/>
                <a:gd name="T5" fmla="*/ 11 h 14"/>
                <a:gd name="T6" fmla="*/ 6 w 8"/>
                <a:gd name="T7" fmla="*/ 5 h 14"/>
                <a:gd name="T8" fmla="*/ 3 w 8"/>
                <a:gd name="T9" fmla="*/ 2 h 14"/>
                <a:gd name="T10" fmla="*/ 1 w 8"/>
                <a:gd name="T11" fmla="*/ 3 h 14"/>
                <a:gd name="T12" fmla="*/ 0 w 8"/>
                <a:gd name="T13" fmla="*/ 2 h 14"/>
                <a:gd name="T14" fmla="*/ 4 w 8"/>
                <a:gd name="T15" fmla="*/ 0 h 14"/>
                <a:gd name="T16" fmla="*/ 8 w 8"/>
                <a:gd name="T17" fmla="*/ 4 h 14"/>
                <a:gd name="T18" fmla="*/ 4 w 8"/>
                <a:gd name="T19" fmla="*/ 11 h 14"/>
                <a:gd name="T20" fmla="*/ 3 w 8"/>
                <a:gd name="T21" fmla="*/ 12 h 14"/>
                <a:gd name="T22" fmla="*/ 3 w 8"/>
                <a:gd name="T23" fmla="*/ 12 h 14"/>
                <a:gd name="T24" fmla="*/ 8 w 8"/>
                <a:gd name="T25" fmla="*/ 12 h 14"/>
                <a:gd name="T26" fmla="*/ 8 w 8"/>
                <a:gd name="T27" fmla="*/ 14 h 14"/>
                <a:gd name="T28" fmla="*/ 0 w 8"/>
                <a:gd name="T2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" h="14">
                  <a:moveTo>
                    <a:pt x="0" y="14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4" y="8"/>
                    <a:pt x="6" y="6"/>
                    <a:pt x="6" y="5"/>
                  </a:cubicBezTo>
                  <a:cubicBezTo>
                    <a:pt x="6" y="3"/>
                    <a:pt x="5" y="2"/>
                    <a:pt x="3" y="2"/>
                  </a:cubicBezTo>
                  <a:cubicBezTo>
                    <a:pt x="2" y="2"/>
                    <a:pt x="1" y="3"/>
                    <a:pt x="1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6" y="8"/>
                    <a:pt x="4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4"/>
                    <a:pt x="8" y="14"/>
                    <a:pt x="8" y="14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39" name="Freeform 2815"/>
            <p:cNvSpPr>
              <a:spLocks noEditPoints="1"/>
            </p:cNvSpPr>
            <p:nvPr/>
          </p:nvSpPr>
          <p:spPr bwMode="auto">
            <a:xfrm>
              <a:off x="8974138" y="4892676"/>
              <a:ext cx="55563" cy="69850"/>
            </a:xfrm>
            <a:custGeom>
              <a:avLst/>
              <a:gdLst>
                <a:gd name="T0" fmla="*/ 11 w 11"/>
                <a:gd name="T1" fmla="*/ 10 h 14"/>
                <a:gd name="T2" fmla="*/ 11 w 11"/>
                <a:gd name="T3" fmla="*/ 14 h 14"/>
                <a:gd name="T4" fmla="*/ 8 w 11"/>
                <a:gd name="T5" fmla="*/ 14 h 14"/>
                <a:gd name="T6" fmla="*/ 8 w 11"/>
                <a:gd name="T7" fmla="*/ 12 h 14"/>
                <a:gd name="T8" fmla="*/ 8 w 11"/>
                <a:gd name="T9" fmla="*/ 12 h 14"/>
                <a:gd name="T10" fmla="*/ 4 w 11"/>
                <a:gd name="T11" fmla="*/ 14 h 14"/>
                <a:gd name="T12" fmla="*/ 0 w 11"/>
                <a:gd name="T13" fmla="*/ 10 h 14"/>
                <a:gd name="T14" fmla="*/ 8 w 11"/>
                <a:gd name="T15" fmla="*/ 5 h 14"/>
                <a:gd name="T16" fmla="*/ 8 w 11"/>
                <a:gd name="T17" fmla="*/ 5 h 14"/>
                <a:gd name="T18" fmla="*/ 5 w 11"/>
                <a:gd name="T19" fmla="*/ 2 h 14"/>
                <a:gd name="T20" fmla="*/ 1 w 11"/>
                <a:gd name="T21" fmla="*/ 3 h 14"/>
                <a:gd name="T22" fmla="*/ 1 w 11"/>
                <a:gd name="T23" fmla="*/ 1 h 14"/>
                <a:gd name="T24" fmla="*/ 6 w 11"/>
                <a:gd name="T25" fmla="*/ 0 h 14"/>
                <a:gd name="T26" fmla="*/ 11 w 11"/>
                <a:gd name="T27" fmla="*/ 5 h 14"/>
                <a:gd name="T28" fmla="*/ 11 w 11"/>
                <a:gd name="T29" fmla="*/ 10 h 14"/>
                <a:gd name="T30" fmla="*/ 8 w 11"/>
                <a:gd name="T31" fmla="*/ 7 h 14"/>
                <a:gd name="T32" fmla="*/ 3 w 11"/>
                <a:gd name="T33" fmla="*/ 10 h 14"/>
                <a:gd name="T34" fmla="*/ 5 w 11"/>
                <a:gd name="T35" fmla="*/ 11 h 14"/>
                <a:gd name="T36" fmla="*/ 8 w 11"/>
                <a:gd name="T37" fmla="*/ 10 h 14"/>
                <a:gd name="T38" fmla="*/ 8 w 11"/>
                <a:gd name="T39" fmla="*/ 9 h 14"/>
                <a:gd name="T40" fmla="*/ 8 w 11"/>
                <a:gd name="T4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14">
                  <a:moveTo>
                    <a:pt x="11" y="10"/>
                  </a:moveTo>
                  <a:cubicBezTo>
                    <a:pt x="11" y="12"/>
                    <a:pt x="11" y="13"/>
                    <a:pt x="11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7" y="13"/>
                    <a:pt x="6" y="14"/>
                    <a:pt x="4" y="14"/>
                  </a:cubicBezTo>
                  <a:cubicBezTo>
                    <a:pt x="1" y="14"/>
                    <a:pt x="0" y="12"/>
                    <a:pt x="0" y="10"/>
                  </a:cubicBezTo>
                  <a:cubicBezTo>
                    <a:pt x="0" y="6"/>
                    <a:pt x="3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7" y="2"/>
                    <a:pt x="5" y="2"/>
                  </a:cubicBezTo>
                  <a:cubicBezTo>
                    <a:pt x="4" y="2"/>
                    <a:pt x="2" y="3"/>
                    <a:pt x="1" y="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3" y="0"/>
                    <a:pt x="6" y="0"/>
                  </a:cubicBezTo>
                  <a:cubicBezTo>
                    <a:pt x="10" y="0"/>
                    <a:pt x="11" y="3"/>
                    <a:pt x="11" y="5"/>
                  </a:cubicBezTo>
                  <a:lnTo>
                    <a:pt x="11" y="10"/>
                  </a:lnTo>
                  <a:close/>
                  <a:moveTo>
                    <a:pt x="8" y="7"/>
                  </a:moveTo>
                  <a:cubicBezTo>
                    <a:pt x="5" y="7"/>
                    <a:pt x="3" y="7"/>
                    <a:pt x="3" y="10"/>
                  </a:cubicBezTo>
                  <a:cubicBezTo>
                    <a:pt x="3" y="11"/>
                    <a:pt x="4" y="11"/>
                    <a:pt x="5" y="11"/>
                  </a:cubicBezTo>
                  <a:cubicBezTo>
                    <a:pt x="6" y="11"/>
                    <a:pt x="7" y="11"/>
                    <a:pt x="8" y="10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8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0" name="Rectangle 2816"/>
            <p:cNvSpPr>
              <a:spLocks noChangeArrowheads="1"/>
            </p:cNvSpPr>
            <p:nvPr/>
          </p:nvSpPr>
          <p:spPr bwMode="auto">
            <a:xfrm>
              <a:off x="9048750" y="4862513"/>
              <a:ext cx="15875" cy="1000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1" name="Freeform 2817"/>
            <p:cNvSpPr>
              <a:spLocks/>
            </p:cNvSpPr>
            <p:nvPr/>
          </p:nvSpPr>
          <p:spPr bwMode="auto">
            <a:xfrm>
              <a:off x="9074150" y="4876801"/>
              <a:ext cx="46038" cy="85725"/>
            </a:xfrm>
            <a:custGeom>
              <a:avLst/>
              <a:gdLst>
                <a:gd name="T0" fmla="*/ 6 w 9"/>
                <a:gd name="T1" fmla="*/ 0 h 17"/>
                <a:gd name="T2" fmla="*/ 6 w 9"/>
                <a:gd name="T3" fmla="*/ 3 h 17"/>
                <a:gd name="T4" fmla="*/ 9 w 9"/>
                <a:gd name="T5" fmla="*/ 3 h 17"/>
                <a:gd name="T6" fmla="*/ 9 w 9"/>
                <a:gd name="T7" fmla="*/ 6 h 17"/>
                <a:gd name="T8" fmla="*/ 6 w 9"/>
                <a:gd name="T9" fmla="*/ 6 h 17"/>
                <a:gd name="T10" fmla="*/ 6 w 9"/>
                <a:gd name="T11" fmla="*/ 12 h 17"/>
                <a:gd name="T12" fmla="*/ 7 w 9"/>
                <a:gd name="T13" fmla="*/ 14 h 17"/>
                <a:gd name="T14" fmla="*/ 9 w 9"/>
                <a:gd name="T15" fmla="*/ 14 h 17"/>
                <a:gd name="T16" fmla="*/ 9 w 9"/>
                <a:gd name="T17" fmla="*/ 17 h 17"/>
                <a:gd name="T18" fmla="*/ 6 w 9"/>
                <a:gd name="T19" fmla="*/ 17 h 17"/>
                <a:gd name="T20" fmla="*/ 3 w 9"/>
                <a:gd name="T21" fmla="*/ 16 h 17"/>
                <a:gd name="T22" fmla="*/ 2 w 9"/>
                <a:gd name="T23" fmla="*/ 12 h 17"/>
                <a:gd name="T24" fmla="*/ 2 w 9"/>
                <a:gd name="T25" fmla="*/ 6 h 17"/>
                <a:gd name="T26" fmla="*/ 0 w 9"/>
                <a:gd name="T27" fmla="*/ 6 h 17"/>
                <a:gd name="T28" fmla="*/ 0 w 9"/>
                <a:gd name="T29" fmla="*/ 3 h 17"/>
                <a:gd name="T30" fmla="*/ 2 w 9"/>
                <a:gd name="T31" fmla="*/ 3 h 17"/>
                <a:gd name="T32" fmla="*/ 2 w 9"/>
                <a:gd name="T33" fmla="*/ 1 h 17"/>
                <a:gd name="T34" fmla="*/ 6 w 9"/>
                <a:gd name="T3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" h="17">
                  <a:moveTo>
                    <a:pt x="6" y="0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4"/>
                    <a:pt x="7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5" y="17"/>
                    <a:pt x="4" y="16"/>
                    <a:pt x="3" y="16"/>
                  </a:cubicBezTo>
                  <a:cubicBezTo>
                    <a:pt x="3" y="15"/>
                    <a:pt x="2" y="14"/>
                    <a:pt x="2" y="12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2" name="Freeform 2818"/>
            <p:cNvSpPr>
              <a:spLocks noEditPoints="1"/>
            </p:cNvSpPr>
            <p:nvPr/>
          </p:nvSpPr>
          <p:spPr bwMode="auto">
            <a:xfrm>
              <a:off x="2266950" y="4892676"/>
              <a:ext cx="60325" cy="69850"/>
            </a:xfrm>
            <a:custGeom>
              <a:avLst/>
              <a:gdLst>
                <a:gd name="T0" fmla="*/ 12 w 12"/>
                <a:gd name="T1" fmla="*/ 10 h 14"/>
                <a:gd name="T2" fmla="*/ 12 w 12"/>
                <a:gd name="T3" fmla="*/ 14 h 14"/>
                <a:gd name="T4" fmla="*/ 9 w 12"/>
                <a:gd name="T5" fmla="*/ 14 h 14"/>
                <a:gd name="T6" fmla="*/ 9 w 12"/>
                <a:gd name="T7" fmla="*/ 12 h 14"/>
                <a:gd name="T8" fmla="*/ 8 w 12"/>
                <a:gd name="T9" fmla="*/ 12 h 14"/>
                <a:gd name="T10" fmla="*/ 4 w 12"/>
                <a:gd name="T11" fmla="*/ 14 h 14"/>
                <a:gd name="T12" fmla="*/ 0 w 12"/>
                <a:gd name="T13" fmla="*/ 10 h 14"/>
                <a:gd name="T14" fmla="*/ 8 w 12"/>
                <a:gd name="T15" fmla="*/ 5 h 14"/>
                <a:gd name="T16" fmla="*/ 8 w 12"/>
                <a:gd name="T17" fmla="*/ 5 h 14"/>
                <a:gd name="T18" fmla="*/ 5 w 12"/>
                <a:gd name="T19" fmla="*/ 2 h 14"/>
                <a:gd name="T20" fmla="*/ 2 w 12"/>
                <a:gd name="T21" fmla="*/ 3 h 14"/>
                <a:gd name="T22" fmla="*/ 1 w 12"/>
                <a:gd name="T23" fmla="*/ 1 h 14"/>
                <a:gd name="T24" fmla="*/ 6 w 12"/>
                <a:gd name="T25" fmla="*/ 0 h 14"/>
                <a:gd name="T26" fmla="*/ 12 w 12"/>
                <a:gd name="T27" fmla="*/ 5 h 14"/>
                <a:gd name="T28" fmla="*/ 12 w 12"/>
                <a:gd name="T29" fmla="*/ 10 h 14"/>
                <a:gd name="T30" fmla="*/ 8 w 12"/>
                <a:gd name="T31" fmla="*/ 7 h 14"/>
                <a:gd name="T32" fmla="*/ 4 w 12"/>
                <a:gd name="T33" fmla="*/ 10 h 14"/>
                <a:gd name="T34" fmla="*/ 6 w 12"/>
                <a:gd name="T35" fmla="*/ 11 h 14"/>
                <a:gd name="T36" fmla="*/ 8 w 12"/>
                <a:gd name="T37" fmla="*/ 10 h 14"/>
                <a:gd name="T38" fmla="*/ 8 w 12"/>
                <a:gd name="T39" fmla="*/ 9 h 14"/>
                <a:gd name="T40" fmla="*/ 8 w 12"/>
                <a:gd name="T4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" h="14">
                  <a:moveTo>
                    <a:pt x="12" y="10"/>
                  </a:moveTo>
                  <a:cubicBezTo>
                    <a:pt x="12" y="12"/>
                    <a:pt x="12" y="13"/>
                    <a:pt x="12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3"/>
                    <a:pt x="6" y="14"/>
                    <a:pt x="4" y="14"/>
                  </a:cubicBezTo>
                  <a:cubicBezTo>
                    <a:pt x="2" y="14"/>
                    <a:pt x="0" y="12"/>
                    <a:pt x="0" y="10"/>
                  </a:cubicBezTo>
                  <a:cubicBezTo>
                    <a:pt x="0" y="6"/>
                    <a:pt x="3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2"/>
                    <a:pt x="5" y="2"/>
                  </a:cubicBezTo>
                  <a:cubicBezTo>
                    <a:pt x="4" y="2"/>
                    <a:pt x="3" y="3"/>
                    <a:pt x="2" y="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10" y="0"/>
                    <a:pt x="12" y="3"/>
                    <a:pt x="12" y="5"/>
                  </a:cubicBezTo>
                  <a:lnTo>
                    <a:pt x="12" y="10"/>
                  </a:lnTo>
                  <a:close/>
                  <a:moveTo>
                    <a:pt x="8" y="7"/>
                  </a:moveTo>
                  <a:cubicBezTo>
                    <a:pt x="6" y="7"/>
                    <a:pt x="4" y="7"/>
                    <a:pt x="4" y="10"/>
                  </a:cubicBezTo>
                  <a:cubicBezTo>
                    <a:pt x="4" y="11"/>
                    <a:pt x="4" y="11"/>
                    <a:pt x="6" y="11"/>
                  </a:cubicBezTo>
                  <a:cubicBezTo>
                    <a:pt x="7" y="11"/>
                    <a:pt x="8" y="11"/>
                    <a:pt x="8" y="10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8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3" name="Rectangle 2819"/>
            <p:cNvSpPr>
              <a:spLocks noChangeArrowheads="1"/>
            </p:cNvSpPr>
            <p:nvPr/>
          </p:nvSpPr>
          <p:spPr bwMode="auto">
            <a:xfrm>
              <a:off x="2343150" y="4862513"/>
              <a:ext cx="19050" cy="1000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4" name="Freeform 2820"/>
            <p:cNvSpPr>
              <a:spLocks/>
            </p:cNvSpPr>
            <p:nvPr/>
          </p:nvSpPr>
          <p:spPr bwMode="auto">
            <a:xfrm>
              <a:off x="2373313" y="4876801"/>
              <a:ext cx="39688" cy="85725"/>
            </a:xfrm>
            <a:custGeom>
              <a:avLst/>
              <a:gdLst>
                <a:gd name="T0" fmla="*/ 5 w 8"/>
                <a:gd name="T1" fmla="*/ 0 h 17"/>
                <a:gd name="T2" fmla="*/ 5 w 8"/>
                <a:gd name="T3" fmla="*/ 3 h 17"/>
                <a:gd name="T4" fmla="*/ 8 w 8"/>
                <a:gd name="T5" fmla="*/ 3 h 17"/>
                <a:gd name="T6" fmla="*/ 8 w 8"/>
                <a:gd name="T7" fmla="*/ 6 h 17"/>
                <a:gd name="T8" fmla="*/ 5 w 8"/>
                <a:gd name="T9" fmla="*/ 6 h 17"/>
                <a:gd name="T10" fmla="*/ 5 w 8"/>
                <a:gd name="T11" fmla="*/ 12 h 17"/>
                <a:gd name="T12" fmla="*/ 7 w 8"/>
                <a:gd name="T13" fmla="*/ 14 h 17"/>
                <a:gd name="T14" fmla="*/ 8 w 8"/>
                <a:gd name="T15" fmla="*/ 14 h 17"/>
                <a:gd name="T16" fmla="*/ 8 w 8"/>
                <a:gd name="T17" fmla="*/ 17 h 17"/>
                <a:gd name="T18" fmla="*/ 6 w 8"/>
                <a:gd name="T19" fmla="*/ 17 h 17"/>
                <a:gd name="T20" fmla="*/ 3 w 8"/>
                <a:gd name="T21" fmla="*/ 16 h 17"/>
                <a:gd name="T22" fmla="*/ 2 w 8"/>
                <a:gd name="T23" fmla="*/ 12 h 17"/>
                <a:gd name="T24" fmla="*/ 2 w 8"/>
                <a:gd name="T25" fmla="*/ 6 h 17"/>
                <a:gd name="T26" fmla="*/ 0 w 8"/>
                <a:gd name="T27" fmla="*/ 6 h 17"/>
                <a:gd name="T28" fmla="*/ 0 w 8"/>
                <a:gd name="T29" fmla="*/ 3 h 17"/>
                <a:gd name="T30" fmla="*/ 2 w 8"/>
                <a:gd name="T31" fmla="*/ 3 h 17"/>
                <a:gd name="T32" fmla="*/ 2 w 8"/>
                <a:gd name="T33" fmla="*/ 1 h 17"/>
                <a:gd name="T34" fmla="*/ 5 w 8"/>
                <a:gd name="T3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" h="17">
                  <a:moveTo>
                    <a:pt x="5" y="0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5" y="17"/>
                    <a:pt x="4" y="16"/>
                    <a:pt x="3" y="16"/>
                  </a:cubicBezTo>
                  <a:cubicBezTo>
                    <a:pt x="2" y="15"/>
                    <a:pt x="2" y="14"/>
                    <a:pt x="2" y="12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5" name="Freeform 2821"/>
            <p:cNvSpPr>
              <a:spLocks/>
            </p:cNvSpPr>
            <p:nvPr/>
          </p:nvSpPr>
          <p:spPr bwMode="auto">
            <a:xfrm>
              <a:off x="798513" y="3749676"/>
              <a:ext cx="69850" cy="90488"/>
            </a:xfrm>
            <a:custGeom>
              <a:avLst/>
              <a:gdLst>
                <a:gd name="T0" fmla="*/ 14 w 14"/>
                <a:gd name="T1" fmla="*/ 17 h 18"/>
                <a:gd name="T2" fmla="*/ 9 w 14"/>
                <a:gd name="T3" fmla="*/ 18 h 18"/>
                <a:gd name="T4" fmla="*/ 0 w 14"/>
                <a:gd name="T5" fmla="*/ 9 h 18"/>
                <a:gd name="T6" fmla="*/ 10 w 14"/>
                <a:gd name="T7" fmla="*/ 0 h 18"/>
                <a:gd name="T8" fmla="*/ 14 w 14"/>
                <a:gd name="T9" fmla="*/ 1 h 18"/>
                <a:gd name="T10" fmla="*/ 13 w 14"/>
                <a:gd name="T11" fmla="*/ 4 h 18"/>
                <a:gd name="T12" fmla="*/ 10 w 14"/>
                <a:gd name="T13" fmla="*/ 4 h 18"/>
                <a:gd name="T14" fmla="*/ 5 w 14"/>
                <a:gd name="T15" fmla="*/ 9 h 18"/>
                <a:gd name="T16" fmla="*/ 10 w 14"/>
                <a:gd name="T17" fmla="*/ 15 h 18"/>
                <a:gd name="T18" fmla="*/ 14 w 14"/>
                <a:gd name="T19" fmla="*/ 14 h 18"/>
                <a:gd name="T20" fmla="*/ 14 w 14"/>
                <a:gd name="T2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8">
                  <a:moveTo>
                    <a:pt x="14" y="17"/>
                  </a:moveTo>
                  <a:cubicBezTo>
                    <a:pt x="13" y="18"/>
                    <a:pt x="11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2" y="0"/>
                    <a:pt x="13" y="1"/>
                    <a:pt x="14" y="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0" y="4"/>
                  </a:cubicBezTo>
                  <a:cubicBezTo>
                    <a:pt x="7" y="4"/>
                    <a:pt x="5" y="6"/>
                    <a:pt x="5" y="9"/>
                  </a:cubicBezTo>
                  <a:cubicBezTo>
                    <a:pt x="5" y="13"/>
                    <a:pt x="7" y="15"/>
                    <a:pt x="10" y="15"/>
                  </a:cubicBezTo>
                  <a:cubicBezTo>
                    <a:pt x="12" y="15"/>
                    <a:pt x="13" y="14"/>
                    <a:pt x="14" y="14"/>
                  </a:cubicBezTo>
                  <a:lnTo>
                    <a:pt x="14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6" name="Freeform 2822"/>
            <p:cNvSpPr>
              <a:spLocks noEditPoints="1"/>
            </p:cNvSpPr>
            <p:nvPr/>
          </p:nvSpPr>
          <p:spPr bwMode="auto">
            <a:xfrm>
              <a:off x="877888" y="3749676"/>
              <a:ext cx="74613" cy="90488"/>
            </a:xfrm>
            <a:custGeom>
              <a:avLst/>
              <a:gdLst>
                <a:gd name="T0" fmla="*/ 15 w 15"/>
                <a:gd name="T1" fmla="*/ 14 h 18"/>
                <a:gd name="T2" fmla="*/ 15 w 15"/>
                <a:gd name="T3" fmla="*/ 18 h 18"/>
                <a:gd name="T4" fmla="*/ 11 w 15"/>
                <a:gd name="T5" fmla="*/ 18 h 18"/>
                <a:gd name="T6" fmla="*/ 11 w 15"/>
                <a:gd name="T7" fmla="*/ 16 h 18"/>
                <a:gd name="T8" fmla="*/ 11 w 15"/>
                <a:gd name="T9" fmla="*/ 16 h 18"/>
                <a:gd name="T10" fmla="*/ 6 w 15"/>
                <a:gd name="T11" fmla="*/ 18 h 18"/>
                <a:gd name="T12" fmla="*/ 0 w 15"/>
                <a:gd name="T13" fmla="*/ 13 h 18"/>
                <a:gd name="T14" fmla="*/ 10 w 15"/>
                <a:gd name="T15" fmla="*/ 7 h 18"/>
                <a:gd name="T16" fmla="*/ 10 w 15"/>
                <a:gd name="T17" fmla="*/ 6 h 18"/>
                <a:gd name="T18" fmla="*/ 7 w 15"/>
                <a:gd name="T19" fmla="*/ 3 h 18"/>
                <a:gd name="T20" fmla="*/ 2 w 15"/>
                <a:gd name="T21" fmla="*/ 5 h 18"/>
                <a:gd name="T22" fmla="*/ 1 w 15"/>
                <a:gd name="T23" fmla="*/ 2 h 18"/>
                <a:gd name="T24" fmla="*/ 8 w 15"/>
                <a:gd name="T25" fmla="*/ 0 h 18"/>
                <a:gd name="T26" fmla="*/ 15 w 15"/>
                <a:gd name="T27" fmla="*/ 7 h 18"/>
                <a:gd name="T28" fmla="*/ 15 w 15"/>
                <a:gd name="T29" fmla="*/ 14 h 18"/>
                <a:gd name="T30" fmla="*/ 10 w 15"/>
                <a:gd name="T31" fmla="*/ 9 h 18"/>
                <a:gd name="T32" fmla="*/ 4 w 15"/>
                <a:gd name="T33" fmla="*/ 13 h 18"/>
                <a:gd name="T34" fmla="*/ 7 w 15"/>
                <a:gd name="T35" fmla="*/ 15 h 18"/>
                <a:gd name="T36" fmla="*/ 10 w 15"/>
                <a:gd name="T37" fmla="*/ 13 h 18"/>
                <a:gd name="T38" fmla="*/ 10 w 15"/>
                <a:gd name="T39" fmla="*/ 12 h 18"/>
                <a:gd name="T40" fmla="*/ 10 w 15"/>
                <a:gd name="T4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18">
                  <a:moveTo>
                    <a:pt x="15" y="14"/>
                  </a:moveTo>
                  <a:cubicBezTo>
                    <a:pt x="15" y="15"/>
                    <a:pt x="15" y="17"/>
                    <a:pt x="15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8" y="18"/>
                    <a:pt x="6" y="18"/>
                  </a:cubicBezTo>
                  <a:cubicBezTo>
                    <a:pt x="2" y="18"/>
                    <a:pt x="0" y="16"/>
                    <a:pt x="0" y="13"/>
                  </a:cubicBezTo>
                  <a:cubicBezTo>
                    <a:pt x="0" y="9"/>
                    <a:pt x="4" y="7"/>
                    <a:pt x="10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3"/>
                    <a:pt x="7" y="3"/>
                  </a:cubicBezTo>
                  <a:cubicBezTo>
                    <a:pt x="5" y="3"/>
                    <a:pt x="3" y="4"/>
                    <a:pt x="2" y="5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1"/>
                    <a:pt x="5" y="0"/>
                    <a:pt x="8" y="0"/>
                  </a:cubicBezTo>
                  <a:cubicBezTo>
                    <a:pt x="13" y="0"/>
                    <a:pt x="15" y="4"/>
                    <a:pt x="15" y="7"/>
                  </a:cubicBezTo>
                  <a:lnTo>
                    <a:pt x="15" y="14"/>
                  </a:lnTo>
                  <a:close/>
                  <a:moveTo>
                    <a:pt x="10" y="9"/>
                  </a:moveTo>
                  <a:cubicBezTo>
                    <a:pt x="7" y="9"/>
                    <a:pt x="4" y="10"/>
                    <a:pt x="4" y="13"/>
                  </a:cubicBezTo>
                  <a:cubicBezTo>
                    <a:pt x="4" y="14"/>
                    <a:pt x="6" y="15"/>
                    <a:pt x="7" y="15"/>
                  </a:cubicBezTo>
                  <a:cubicBezTo>
                    <a:pt x="9" y="15"/>
                    <a:pt x="10" y="14"/>
                    <a:pt x="10" y="13"/>
                  </a:cubicBezTo>
                  <a:cubicBezTo>
                    <a:pt x="10" y="12"/>
                    <a:pt x="10" y="12"/>
                    <a:pt x="10" y="12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7" name="Freeform 2823"/>
            <p:cNvSpPr>
              <a:spLocks noEditPoints="1"/>
            </p:cNvSpPr>
            <p:nvPr/>
          </p:nvSpPr>
          <p:spPr bwMode="auto">
            <a:xfrm>
              <a:off x="973138" y="3749676"/>
              <a:ext cx="85725" cy="125413"/>
            </a:xfrm>
            <a:custGeom>
              <a:avLst/>
              <a:gdLst>
                <a:gd name="T0" fmla="*/ 0 w 17"/>
                <a:gd name="T1" fmla="*/ 6 h 25"/>
                <a:gd name="T2" fmla="*/ 0 w 17"/>
                <a:gd name="T3" fmla="*/ 1 h 25"/>
                <a:gd name="T4" fmla="*/ 4 w 17"/>
                <a:gd name="T5" fmla="*/ 1 h 25"/>
                <a:gd name="T6" fmla="*/ 4 w 17"/>
                <a:gd name="T7" fmla="*/ 3 h 25"/>
                <a:gd name="T8" fmla="*/ 4 w 17"/>
                <a:gd name="T9" fmla="*/ 3 h 25"/>
                <a:gd name="T10" fmla="*/ 10 w 17"/>
                <a:gd name="T11" fmla="*/ 0 h 25"/>
                <a:gd name="T12" fmla="*/ 17 w 17"/>
                <a:gd name="T13" fmla="*/ 9 h 25"/>
                <a:gd name="T14" fmla="*/ 10 w 17"/>
                <a:gd name="T15" fmla="*/ 18 h 25"/>
                <a:gd name="T16" fmla="*/ 5 w 17"/>
                <a:gd name="T17" fmla="*/ 16 h 25"/>
                <a:gd name="T18" fmla="*/ 5 w 17"/>
                <a:gd name="T19" fmla="*/ 16 h 25"/>
                <a:gd name="T20" fmla="*/ 5 w 17"/>
                <a:gd name="T21" fmla="*/ 25 h 25"/>
                <a:gd name="T22" fmla="*/ 0 w 17"/>
                <a:gd name="T23" fmla="*/ 25 h 25"/>
                <a:gd name="T24" fmla="*/ 0 w 17"/>
                <a:gd name="T25" fmla="*/ 6 h 25"/>
                <a:gd name="T26" fmla="*/ 5 w 17"/>
                <a:gd name="T27" fmla="*/ 11 h 25"/>
                <a:gd name="T28" fmla="*/ 5 w 17"/>
                <a:gd name="T29" fmla="*/ 12 h 25"/>
                <a:gd name="T30" fmla="*/ 9 w 17"/>
                <a:gd name="T31" fmla="*/ 15 h 25"/>
                <a:gd name="T32" fmla="*/ 13 w 17"/>
                <a:gd name="T33" fmla="*/ 9 h 25"/>
                <a:gd name="T34" fmla="*/ 9 w 17"/>
                <a:gd name="T35" fmla="*/ 4 h 25"/>
                <a:gd name="T36" fmla="*/ 5 w 17"/>
                <a:gd name="T37" fmla="*/ 7 h 25"/>
                <a:gd name="T38" fmla="*/ 5 w 17"/>
                <a:gd name="T39" fmla="*/ 8 h 25"/>
                <a:gd name="T40" fmla="*/ 5 w 17"/>
                <a:gd name="T41" fmla="*/ 1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25">
                  <a:moveTo>
                    <a:pt x="0" y="6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6" y="1"/>
                    <a:pt x="8" y="0"/>
                    <a:pt x="10" y="0"/>
                  </a:cubicBezTo>
                  <a:cubicBezTo>
                    <a:pt x="14" y="0"/>
                    <a:pt x="17" y="4"/>
                    <a:pt x="17" y="9"/>
                  </a:cubicBezTo>
                  <a:cubicBezTo>
                    <a:pt x="17" y="15"/>
                    <a:pt x="14" y="18"/>
                    <a:pt x="10" y="18"/>
                  </a:cubicBezTo>
                  <a:cubicBezTo>
                    <a:pt x="7" y="18"/>
                    <a:pt x="6" y="17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0" y="6"/>
                  </a:lnTo>
                  <a:close/>
                  <a:moveTo>
                    <a:pt x="5" y="11"/>
                  </a:moveTo>
                  <a:cubicBezTo>
                    <a:pt x="5" y="11"/>
                    <a:pt x="5" y="11"/>
                    <a:pt x="5" y="12"/>
                  </a:cubicBezTo>
                  <a:cubicBezTo>
                    <a:pt x="5" y="14"/>
                    <a:pt x="7" y="15"/>
                    <a:pt x="9" y="15"/>
                  </a:cubicBezTo>
                  <a:cubicBezTo>
                    <a:pt x="11" y="15"/>
                    <a:pt x="13" y="13"/>
                    <a:pt x="13" y="9"/>
                  </a:cubicBezTo>
                  <a:cubicBezTo>
                    <a:pt x="13" y="6"/>
                    <a:pt x="12" y="4"/>
                    <a:pt x="9" y="4"/>
                  </a:cubicBezTo>
                  <a:cubicBezTo>
                    <a:pt x="7" y="4"/>
                    <a:pt x="5" y="5"/>
                    <a:pt x="5" y="7"/>
                  </a:cubicBezTo>
                  <a:cubicBezTo>
                    <a:pt x="5" y="7"/>
                    <a:pt x="5" y="8"/>
                    <a:pt x="5" y="8"/>
                  </a:cubicBezTo>
                  <a:lnTo>
                    <a:pt x="5" y="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8" name="Freeform 2824"/>
            <p:cNvSpPr>
              <a:spLocks/>
            </p:cNvSpPr>
            <p:nvPr/>
          </p:nvSpPr>
          <p:spPr bwMode="auto">
            <a:xfrm>
              <a:off x="1073150" y="3749676"/>
              <a:ext cx="60325" cy="90488"/>
            </a:xfrm>
            <a:custGeom>
              <a:avLst/>
              <a:gdLst>
                <a:gd name="T0" fmla="*/ 1 w 12"/>
                <a:gd name="T1" fmla="*/ 14 h 18"/>
                <a:gd name="T2" fmla="*/ 5 w 12"/>
                <a:gd name="T3" fmla="*/ 15 h 18"/>
                <a:gd name="T4" fmla="*/ 8 w 12"/>
                <a:gd name="T5" fmla="*/ 13 h 18"/>
                <a:gd name="T6" fmla="*/ 5 w 12"/>
                <a:gd name="T7" fmla="*/ 11 h 18"/>
                <a:gd name="T8" fmla="*/ 0 w 12"/>
                <a:gd name="T9" fmla="*/ 6 h 18"/>
                <a:gd name="T10" fmla="*/ 7 w 12"/>
                <a:gd name="T11" fmla="*/ 0 h 18"/>
                <a:gd name="T12" fmla="*/ 12 w 12"/>
                <a:gd name="T13" fmla="*/ 1 h 18"/>
                <a:gd name="T14" fmla="*/ 11 w 12"/>
                <a:gd name="T15" fmla="*/ 4 h 18"/>
                <a:gd name="T16" fmla="*/ 7 w 12"/>
                <a:gd name="T17" fmla="*/ 3 h 18"/>
                <a:gd name="T18" fmla="*/ 5 w 12"/>
                <a:gd name="T19" fmla="*/ 5 h 18"/>
                <a:gd name="T20" fmla="*/ 8 w 12"/>
                <a:gd name="T21" fmla="*/ 8 h 18"/>
                <a:gd name="T22" fmla="*/ 12 w 12"/>
                <a:gd name="T23" fmla="*/ 13 h 18"/>
                <a:gd name="T24" fmla="*/ 5 w 12"/>
                <a:gd name="T25" fmla="*/ 18 h 18"/>
                <a:gd name="T26" fmla="*/ 0 w 12"/>
                <a:gd name="T27" fmla="*/ 17 h 18"/>
                <a:gd name="T28" fmla="*/ 1 w 12"/>
                <a:gd name="T2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8">
                  <a:moveTo>
                    <a:pt x="1" y="14"/>
                  </a:moveTo>
                  <a:cubicBezTo>
                    <a:pt x="2" y="14"/>
                    <a:pt x="4" y="15"/>
                    <a:pt x="5" y="15"/>
                  </a:cubicBezTo>
                  <a:cubicBezTo>
                    <a:pt x="7" y="15"/>
                    <a:pt x="8" y="14"/>
                    <a:pt x="8" y="13"/>
                  </a:cubicBezTo>
                  <a:cubicBezTo>
                    <a:pt x="8" y="12"/>
                    <a:pt x="7" y="11"/>
                    <a:pt x="5" y="11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9" y="0"/>
                    <a:pt x="11" y="1"/>
                    <a:pt x="12" y="1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9" y="3"/>
                    <a:pt x="7" y="3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5" y="7"/>
                    <a:pt x="8" y="8"/>
                  </a:cubicBezTo>
                  <a:cubicBezTo>
                    <a:pt x="11" y="9"/>
                    <a:pt x="12" y="10"/>
                    <a:pt x="12" y="13"/>
                  </a:cubicBezTo>
                  <a:cubicBezTo>
                    <a:pt x="12" y="16"/>
                    <a:pt x="10" y="18"/>
                    <a:pt x="5" y="18"/>
                  </a:cubicBezTo>
                  <a:cubicBezTo>
                    <a:pt x="3" y="18"/>
                    <a:pt x="1" y="18"/>
                    <a:pt x="0" y="17"/>
                  </a:cubicBezTo>
                  <a:lnTo>
                    <a:pt x="1" y="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49" name="Rectangle 2825"/>
            <p:cNvSpPr>
              <a:spLocks noChangeArrowheads="1"/>
            </p:cNvSpPr>
            <p:nvPr/>
          </p:nvSpPr>
          <p:spPr bwMode="auto">
            <a:xfrm>
              <a:off x="1187450" y="3714751"/>
              <a:ext cx="20638" cy="1254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0" name="Freeform 2826"/>
            <p:cNvSpPr>
              <a:spLocks noEditPoints="1"/>
            </p:cNvSpPr>
            <p:nvPr/>
          </p:nvSpPr>
          <p:spPr bwMode="auto">
            <a:xfrm>
              <a:off x="1228725" y="3749676"/>
              <a:ext cx="88900" cy="90488"/>
            </a:xfrm>
            <a:custGeom>
              <a:avLst/>
              <a:gdLst>
                <a:gd name="T0" fmla="*/ 18 w 18"/>
                <a:gd name="T1" fmla="*/ 9 h 18"/>
                <a:gd name="T2" fmla="*/ 9 w 18"/>
                <a:gd name="T3" fmla="*/ 18 h 18"/>
                <a:gd name="T4" fmla="*/ 0 w 18"/>
                <a:gd name="T5" fmla="*/ 9 h 18"/>
                <a:gd name="T6" fmla="*/ 9 w 18"/>
                <a:gd name="T7" fmla="*/ 0 h 18"/>
                <a:gd name="T8" fmla="*/ 18 w 18"/>
                <a:gd name="T9" fmla="*/ 9 h 18"/>
                <a:gd name="T10" fmla="*/ 5 w 18"/>
                <a:gd name="T11" fmla="*/ 9 h 18"/>
                <a:gd name="T12" fmla="*/ 9 w 18"/>
                <a:gd name="T13" fmla="*/ 15 h 18"/>
                <a:gd name="T14" fmla="*/ 13 w 18"/>
                <a:gd name="T15" fmla="*/ 9 h 18"/>
                <a:gd name="T16" fmla="*/ 9 w 18"/>
                <a:gd name="T17" fmla="*/ 3 h 18"/>
                <a:gd name="T18" fmla="*/ 5 w 18"/>
                <a:gd name="T1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18" y="9"/>
                  </a:moveTo>
                  <a:cubicBezTo>
                    <a:pt x="18" y="15"/>
                    <a:pt x="13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lose/>
                  <a:moveTo>
                    <a:pt x="5" y="9"/>
                  </a:moveTo>
                  <a:cubicBezTo>
                    <a:pt x="5" y="13"/>
                    <a:pt x="6" y="15"/>
                    <a:pt x="9" y="15"/>
                  </a:cubicBezTo>
                  <a:cubicBezTo>
                    <a:pt x="11" y="15"/>
                    <a:pt x="13" y="13"/>
                    <a:pt x="13" y="9"/>
                  </a:cubicBezTo>
                  <a:cubicBezTo>
                    <a:pt x="13" y="6"/>
                    <a:pt x="12" y="3"/>
                    <a:pt x="9" y="3"/>
                  </a:cubicBezTo>
                  <a:cubicBezTo>
                    <a:pt x="6" y="3"/>
                    <a:pt x="5" y="6"/>
                    <a:pt x="5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1" name="Freeform 2827"/>
            <p:cNvSpPr>
              <a:spLocks/>
            </p:cNvSpPr>
            <p:nvPr/>
          </p:nvSpPr>
          <p:spPr bwMode="auto">
            <a:xfrm>
              <a:off x="1328738" y="3749676"/>
              <a:ext cx="69850" cy="90488"/>
            </a:xfrm>
            <a:custGeom>
              <a:avLst/>
              <a:gdLst>
                <a:gd name="T0" fmla="*/ 14 w 14"/>
                <a:gd name="T1" fmla="*/ 17 h 18"/>
                <a:gd name="T2" fmla="*/ 9 w 14"/>
                <a:gd name="T3" fmla="*/ 18 h 18"/>
                <a:gd name="T4" fmla="*/ 0 w 14"/>
                <a:gd name="T5" fmla="*/ 9 h 18"/>
                <a:gd name="T6" fmla="*/ 10 w 14"/>
                <a:gd name="T7" fmla="*/ 0 h 18"/>
                <a:gd name="T8" fmla="*/ 14 w 14"/>
                <a:gd name="T9" fmla="*/ 1 h 18"/>
                <a:gd name="T10" fmla="*/ 13 w 14"/>
                <a:gd name="T11" fmla="*/ 4 h 18"/>
                <a:gd name="T12" fmla="*/ 10 w 14"/>
                <a:gd name="T13" fmla="*/ 4 h 18"/>
                <a:gd name="T14" fmla="*/ 5 w 14"/>
                <a:gd name="T15" fmla="*/ 9 h 18"/>
                <a:gd name="T16" fmla="*/ 10 w 14"/>
                <a:gd name="T17" fmla="*/ 15 h 18"/>
                <a:gd name="T18" fmla="*/ 13 w 14"/>
                <a:gd name="T19" fmla="*/ 14 h 18"/>
                <a:gd name="T20" fmla="*/ 14 w 14"/>
                <a:gd name="T2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8">
                  <a:moveTo>
                    <a:pt x="14" y="17"/>
                  </a:moveTo>
                  <a:cubicBezTo>
                    <a:pt x="13" y="18"/>
                    <a:pt x="11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1" y="0"/>
                    <a:pt x="13" y="1"/>
                    <a:pt x="14" y="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1" y="4"/>
                    <a:pt x="10" y="4"/>
                  </a:cubicBezTo>
                  <a:cubicBezTo>
                    <a:pt x="6" y="4"/>
                    <a:pt x="4" y="6"/>
                    <a:pt x="5" y="9"/>
                  </a:cubicBezTo>
                  <a:cubicBezTo>
                    <a:pt x="5" y="13"/>
                    <a:pt x="7" y="15"/>
                    <a:pt x="10" y="15"/>
                  </a:cubicBezTo>
                  <a:cubicBezTo>
                    <a:pt x="11" y="15"/>
                    <a:pt x="12" y="14"/>
                    <a:pt x="13" y="14"/>
                  </a:cubicBezTo>
                  <a:lnTo>
                    <a:pt x="14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2" name="Freeform 2828"/>
            <p:cNvSpPr>
              <a:spLocks/>
            </p:cNvSpPr>
            <p:nvPr/>
          </p:nvSpPr>
          <p:spPr bwMode="auto">
            <a:xfrm>
              <a:off x="1412875" y="3714751"/>
              <a:ext cx="79375" cy="125413"/>
            </a:xfrm>
            <a:custGeom>
              <a:avLst/>
              <a:gdLst>
                <a:gd name="T0" fmla="*/ 4 w 16"/>
                <a:gd name="T1" fmla="*/ 15 h 25"/>
                <a:gd name="T2" fmla="*/ 4 w 16"/>
                <a:gd name="T3" fmla="*/ 15 h 25"/>
                <a:gd name="T4" fmla="*/ 6 w 16"/>
                <a:gd name="T5" fmla="*/ 13 h 25"/>
                <a:gd name="T6" fmla="*/ 10 w 16"/>
                <a:gd name="T7" fmla="*/ 8 h 25"/>
                <a:gd name="T8" fmla="*/ 15 w 16"/>
                <a:gd name="T9" fmla="*/ 8 h 25"/>
                <a:gd name="T10" fmla="*/ 9 w 16"/>
                <a:gd name="T11" fmla="*/ 15 h 25"/>
                <a:gd name="T12" fmla="*/ 16 w 16"/>
                <a:gd name="T13" fmla="*/ 25 h 25"/>
                <a:gd name="T14" fmla="*/ 11 w 16"/>
                <a:gd name="T15" fmla="*/ 25 h 25"/>
                <a:gd name="T16" fmla="*/ 6 w 16"/>
                <a:gd name="T17" fmla="*/ 17 h 25"/>
                <a:gd name="T18" fmla="*/ 4 w 16"/>
                <a:gd name="T19" fmla="*/ 19 h 25"/>
                <a:gd name="T20" fmla="*/ 4 w 16"/>
                <a:gd name="T21" fmla="*/ 25 h 25"/>
                <a:gd name="T22" fmla="*/ 0 w 16"/>
                <a:gd name="T23" fmla="*/ 25 h 25"/>
                <a:gd name="T24" fmla="*/ 0 w 16"/>
                <a:gd name="T25" fmla="*/ 0 h 25"/>
                <a:gd name="T26" fmla="*/ 4 w 16"/>
                <a:gd name="T27" fmla="*/ 0 h 25"/>
                <a:gd name="T28" fmla="*/ 4 w 16"/>
                <a:gd name="T29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" h="25"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5" y="14"/>
                    <a:pt x="6" y="13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4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3" name="Freeform 2829"/>
            <p:cNvSpPr>
              <a:spLocks/>
            </p:cNvSpPr>
            <p:nvPr/>
          </p:nvSpPr>
          <p:spPr bwMode="auto">
            <a:xfrm>
              <a:off x="798513" y="2978151"/>
              <a:ext cx="53975" cy="109538"/>
            </a:xfrm>
            <a:custGeom>
              <a:avLst/>
              <a:gdLst>
                <a:gd name="T0" fmla="*/ 6 w 11"/>
                <a:gd name="T1" fmla="*/ 0 h 22"/>
                <a:gd name="T2" fmla="*/ 6 w 11"/>
                <a:gd name="T3" fmla="*/ 4 h 22"/>
                <a:gd name="T4" fmla="*/ 11 w 11"/>
                <a:gd name="T5" fmla="*/ 4 h 22"/>
                <a:gd name="T6" fmla="*/ 11 w 11"/>
                <a:gd name="T7" fmla="*/ 8 h 22"/>
                <a:gd name="T8" fmla="*/ 6 w 11"/>
                <a:gd name="T9" fmla="*/ 8 h 22"/>
                <a:gd name="T10" fmla="*/ 6 w 11"/>
                <a:gd name="T11" fmla="*/ 15 h 22"/>
                <a:gd name="T12" fmla="*/ 9 w 11"/>
                <a:gd name="T13" fmla="*/ 18 h 22"/>
                <a:gd name="T14" fmla="*/ 10 w 11"/>
                <a:gd name="T15" fmla="*/ 18 h 22"/>
                <a:gd name="T16" fmla="*/ 10 w 11"/>
                <a:gd name="T17" fmla="*/ 22 h 22"/>
                <a:gd name="T18" fmla="*/ 7 w 11"/>
                <a:gd name="T19" fmla="*/ 22 h 22"/>
                <a:gd name="T20" fmla="*/ 4 w 11"/>
                <a:gd name="T21" fmla="*/ 21 h 22"/>
                <a:gd name="T22" fmla="*/ 2 w 11"/>
                <a:gd name="T23" fmla="*/ 16 h 22"/>
                <a:gd name="T24" fmla="*/ 2 w 11"/>
                <a:gd name="T25" fmla="*/ 8 h 22"/>
                <a:gd name="T26" fmla="*/ 0 w 11"/>
                <a:gd name="T27" fmla="*/ 8 h 22"/>
                <a:gd name="T28" fmla="*/ 0 w 11"/>
                <a:gd name="T29" fmla="*/ 4 h 22"/>
                <a:gd name="T30" fmla="*/ 2 w 11"/>
                <a:gd name="T31" fmla="*/ 4 h 22"/>
                <a:gd name="T32" fmla="*/ 2 w 11"/>
                <a:gd name="T33" fmla="*/ 1 h 22"/>
                <a:gd name="T34" fmla="*/ 6 w 11"/>
                <a:gd name="T3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2">
                  <a:moveTo>
                    <a:pt x="6" y="0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9" y="22"/>
                    <a:pt x="7" y="22"/>
                  </a:cubicBezTo>
                  <a:cubicBezTo>
                    <a:pt x="6" y="22"/>
                    <a:pt x="4" y="21"/>
                    <a:pt x="4" y="21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1"/>
                    <a:pt x="2" y="1"/>
                    <a:pt x="2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4" name="Freeform 2830"/>
            <p:cNvSpPr>
              <a:spLocks noEditPoints="1"/>
            </p:cNvSpPr>
            <p:nvPr/>
          </p:nvSpPr>
          <p:spPr bwMode="auto">
            <a:xfrm>
              <a:off x="863600" y="2998788"/>
              <a:ext cx="74613" cy="88900"/>
            </a:xfrm>
            <a:custGeom>
              <a:avLst/>
              <a:gdLst>
                <a:gd name="T0" fmla="*/ 14 w 15"/>
                <a:gd name="T1" fmla="*/ 13 h 18"/>
                <a:gd name="T2" fmla="*/ 15 w 15"/>
                <a:gd name="T3" fmla="*/ 18 h 18"/>
                <a:gd name="T4" fmla="*/ 11 w 15"/>
                <a:gd name="T5" fmla="*/ 18 h 18"/>
                <a:gd name="T6" fmla="*/ 10 w 15"/>
                <a:gd name="T7" fmla="*/ 16 h 18"/>
                <a:gd name="T8" fmla="*/ 10 w 15"/>
                <a:gd name="T9" fmla="*/ 16 h 18"/>
                <a:gd name="T10" fmla="*/ 5 w 15"/>
                <a:gd name="T11" fmla="*/ 18 h 18"/>
                <a:gd name="T12" fmla="*/ 0 w 15"/>
                <a:gd name="T13" fmla="*/ 13 h 18"/>
                <a:gd name="T14" fmla="*/ 10 w 15"/>
                <a:gd name="T15" fmla="*/ 6 h 18"/>
                <a:gd name="T16" fmla="*/ 10 w 15"/>
                <a:gd name="T17" fmla="*/ 6 h 18"/>
                <a:gd name="T18" fmla="*/ 6 w 15"/>
                <a:gd name="T19" fmla="*/ 3 h 18"/>
                <a:gd name="T20" fmla="*/ 2 w 15"/>
                <a:gd name="T21" fmla="*/ 4 h 18"/>
                <a:gd name="T22" fmla="*/ 1 w 15"/>
                <a:gd name="T23" fmla="*/ 2 h 18"/>
                <a:gd name="T24" fmla="*/ 7 w 15"/>
                <a:gd name="T25" fmla="*/ 0 h 18"/>
                <a:gd name="T26" fmla="*/ 14 w 15"/>
                <a:gd name="T27" fmla="*/ 7 h 18"/>
                <a:gd name="T28" fmla="*/ 14 w 15"/>
                <a:gd name="T29" fmla="*/ 13 h 18"/>
                <a:gd name="T30" fmla="*/ 10 w 15"/>
                <a:gd name="T31" fmla="*/ 9 h 18"/>
                <a:gd name="T32" fmla="*/ 4 w 15"/>
                <a:gd name="T33" fmla="*/ 12 h 18"/>
                <a:gd name="T34" fmla="*/ 6 w 15"/>
                <a:gd name="T35" fmla="*/ 15 h 18"/>
                <a:gd name="T36" fmla="*/ 10 w 15"/>
                <a:gd name="T37" fmla="*/ 13 h 18"/>
                <a:gd name="T38" fmla="*/ 10 w 15"/>
                <a:gd name="T39" fmla="*/ 12 h 18"/>
                <a:gd name="T40" fmla="*/ 10 w 15"/>
                <a:gd name="T4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18">
                  <a:moveTo>
                    <a:pt x="14" y="13"/>
                  </a:moveTo>
                  <a:cubicBezTo>
                    <a:pt x="14" y="15"/>
                    <a:pt x="14" y="17"/>
                    <a:pt x="15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7"/>
                    <a:pt x="7" y="18"/>
                    <a:pt x="5" y="18"/>
                  </a:cubicBezTo>
                  <a:cubicBezTo>
                    <a:pt x="2" y="18"/>
                    <a:pt x="0" y="15"/>
                    <a:pt x="0" y="13"/>
                  </a:cubicBezTo>
                  <a:cubicBezTo>
                    <a:pt x="0" y="9"/>
                    <a:pt x="4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9" y="3"/>
                    <a:pt x="6" y="3"/>
                  </a:cubicBezTo>
                  <a:cubicBezTo>
                    <a:pt x="5" y="3"/>
                    <a:pt x="3" y="4"/>
                    <a:pt x="2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4" y="0"/>
                    <a:pt x="7" y="0"/>
                  </a:cubicBezTo>
                  <a:cubicBezTo>
                    <a:pt x="13" y="0"/>
                    <a:pt x="14" y="4"/>
                    <a:pt x="14" y="7"/>
                  </a:cubicBezTo>
                  <a:lnTo>
                    <a:pt x="14" y="13"/>
                  </a:lnTo>
                  <a:close/>
                  <a:moveTo>
                    <a:pt x="10" y="9"/>
                  </a:moveTo>
                  <a:cubicBezTo>
                    <a:pt x="7" y="9"/>
                    <a:pt x="4" y="10"/>
                    <a:pt x="4" y="12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8" y="15"/>
                    <a:pt x="9" y="14"/>
                    <a:pt x="10" y="13"/>
                  </a:cubicBezTo>
                  <a:cubicBezTo>
                    <a:pt x="10" y="12"/>
                    <a:pt x="10" y="12"/>
                    <a:pt x="10" y="12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5" name="Freeform 2831"/>
            <p:cNvSpPr>
              <a:spLocks noEditPoints="1"/>
            </p:cNvSpPr>
            <p:nvPr/>
          </p:nvSpPr>
          <p:spPr bwMode="auto">
            <a:xfrm>
              <a:off x="958850" y="2957513"/>
              <a:ext cx="84138" cy="130175"/>
            </a:xfrm>
            <a:custGeom>
              <a:avLst/>
              <a:gdLst>
                <a:gd name="T0" fmla="*/ 0 w 17"/>
                <a:gd name="T1" fmla="*/ 0 h 26"/>
                <a:gd name="T2" fmla="*/ 4 w 17"/>
                <a:gd name="T3" fmla="*/ 0 h 26"/>
                <a:gd name="T4" fmla="*/ 4 w 17"/>
                <a:gd name="T5" fmla="*/ 11 h 26"/>
                <a:gd name="T6" fmla="*/ 4 w 17"/>
                <a:gd name="T7" fmla="*/ 11 h 26"/>
                <a:gd name="T8" fmla="*/ 10 w 17"/>
                <a:gd name="T9" fmla="*/ 8 h 26"/>
                <a:gd name="T10" fmla="*/ 17 w 17"/>
                <a:gd name="T11" fmla="*/ 17 h 26"/>
                <a:gd name="T12" fmla="*/ 9 w 17"/>
                <a:gd name="T13" fmla="*/ 26 h 26"/>
                <a:gd name="T14" fmla="*/ 4 w 17"/>
                <a:gd name="T15" fmla="*/ 23 h 26"/>
                <a:gd name="T16" fmla="*/ 4 w 17"/>
                <a:gd name="T17" fmla="*/ 23 h 26"/>
                <a:gd name="T18" fmla="*/ 3 w 17"/>
                <a:gd name="T19" fmla="*/ 26 h 26"/>
                <a:gd name="T20" fmla="*/ 0 w 17"/>
                <a:gd name="T21" fmla="*/ 26 h 26"/>
                <a:gd name="T22" fmla="*/ 0 w 17"/>
                <a:gd name="T23" fmla="*/ 21 h 26"/>
                <a:gd name="T24" fmla="*/ 0 w 17"/>
                <a:gd name="T25" fmla="*/ 0 h 26"/>
                <a:gd name="T26" fmla="*/ 4 w 17"/>
                <a:gd name="T27" fmla="*/ 19 h 26"/>
                <a:gd name="T28" fmla="*/ 4 w 17"/>
                <a:gd name="T29" fmla="*/ 20 h 26"/>
                <a:gd name="T30" fmla="*/ 8 w 17"/>
                <a:gd name="T31" fmla="*/ 23 h 26"/>
                <a:gd name="T32" fmla="*/ 13 w 17"/>
                <a:gd name="T33" fmla="*/ 17 h 26"/>
                <a:gd name="T34" fmla="*/ 8 w 17"/>
                <a:gd name="T35" fmla="*/ 11 h 26"/>
                <a:gd name="T36" fmla="*/ 4 w 17"/>
                <a:gd name="T37" fmla="*/ 15 h 26"/>
                <a:gd name="T38" fmla="*/ 4 w 17"/>
                <a:gd name="T39" fmla="*/ 16 h 26"/>
                <a:gd name="T40" fmla="*/ 4 w 17"/>
                <a:gd name="T41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26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9"/>
                    <a:pt x="7" y="8"/>
                    <a:pt x="10" y="8"/>
                  </a:cubicBezTo>
                  <a:cubicBezTo>
                    <a:pt x="14" y="8"/>
                    <a:pt x="17" y="12"/>
                    <a:pt x="17" y="17"/>
                  </a:cubicBezTo>
                  <a:cubicBezTo>
                    <a:pt x="17" y="23"/>
                    <a:pt x="13" y="26"/>
                    <a:pt x="9" y="26"/>
                  </a:cubicBezTo>
                  <a:cubicBezTo>
                    <a:pt x="7" y="26"/>
                    <a:pt x="5" y="25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4"/>
                    <a:pt x="0" y="23"/>
                    <a:pt x="0" y="21"/>
                  </a:cubicBezTo>
                  <a:lnTo>
                    <a:pt x="0" y="0"/>
                  </a:ln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20"/>
                  </a:cubicBezTo>
                  <a:cubicBezTo>
                    <a:pt x="5" y="21"/>
                    <a:pt x="6" y="23"/>
                    <a:pt x="8" y="23"/>
                  </a:cubicBezTo>
                  <a:cubicBezTo>
                    <a:pt x="11" y="23"/>
                    <a:pt x="13" y="20"/>
                    <a:pt x="13" y="17"/>
                  </a:cubicBezTo>
                  <a:cubicBezTo>
                    <a:pt x="13" y="14"/>
                    <a:pt x="11" y="11"/>
                    <a:pt x="8" y="11"/>
                  </a:cubicBezTo>
                  <a:cubicBezTo>
                    <a:pt x="6" y="11"/>
                    <a:pt x="5" y="13"/>
                    <a:pt x="4" y="15"/>
                  </a:cubicBezTo>
                  <a:cubicBezTo>
                    <a:pt x="4" y="15"/>
                    <a:pt x="4" y="15"/>
                    <a:pt x="4" y="16"/>
                  </a:cubicBezTo>
                  <a:lnTo>
                    <a:pt x="4" y="1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6" name="Freeform 2832"/>
            <p:cNvSpPr>
              <a:spLocks noEditPoints="1"/>
            </p:cNvSpPr>
            <p:nvPr/>
          </p:nvSpPr>
          <p:spPr bwMode="auto">
            <a:xfrm>
              <a:off x="893763" y="1514476"/>
              <a:ext cx="79375" cy="90488"/>
            </a:xfrm>
            <a:custGeom>
              <a:avLst/>
              <a:gdLst>
                <a:gd name="T0" fmla="*/ 4 w 16"/>
                <a:gd name="T1" fmla="*/ 10 h 18"/>
                <a:gd name="T2" fmla="*/ 9 w 16"/>
                <a:gd name="T3" fmla="*/ 14 h 18"/>
                <a:gd name="T4" fmla="*/ 14 w 16"/>
                <a:gd name="T5" fmla="*/ 14 h 18"/>
                <a:gd name="T6" fmla="*/ 15 w 16"/>
                <a:gd name="T7" fmla="*/ 17 h 18"/>
                <a:gd name="T8" fmla="*/ 9 w 16"/>
                <a:gd name="T9" fmla="*/ 18 h 18"/>
                <a:gd name="T10" fmla="*/ 0 w 16"/>
                <a:gd name="T11" fmla="*/ 9 h 18"/>
                <a:gd name="T12" fmla="*/ 8 w 16"/>
                <a:gd name="T13" fmla="*/ 0 h 18"/>
                <a:gd name="T14" fmla="*/ 16 w 16"/>
                <a:gd name="T15" fmla="*/ 8 h 18"/>
                <a:gd name="T16" fmla="*/ 16 w 16"/>
                <a:gd name="T17" fmla="*/ 10 h 18"/>
                <a:gd name="T18" fmla="*/ 4 w 16"/>
                <a:gd name="T19" fmla="*/ 10 h 18"/>
                <a:gd name="T20" fmla="*/ 12 w 16"/>
                <a:gd name="T21" fmla="*/ 7 h 18"/>
                <a:gd name="T22" fmla="*/ 8 w 16"/>
                <a:gd name="T23" fmla="*/ 3 h 18"/>
                <a:gd name="T24" fmla="*/ 4 w 16"/>
                <a:gd name="T25" fmla="*/ 7 h 18"/>
                <a:gd name="T26" fmla="*/ 12 w 16"/>
                <a:gd name="T2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8">
                  <a:moveTo>
                    <a:pt x="4" y="10"/>
                  </a:moveTo>
                  <a:cubicBezTo>
                    <a:pt x="4" y="13"/>
                    <a:pt x="7" y="14"/>
                    <a:pt x="9" y="14"/>
                  </a:cubicBezTo>
                  <a:cubicBezTo>
                    <a:pt x="11" y="14"/>
                    <a:pt x="13" y="14"/>
                    <a:pt x="14" y="14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3" y="17"/>
                    <a:pt x="11" y="18"/>
                    <a:pt x="9" y="18"/>
                  </a:cubicBezTo>
                  <a:cubicBezTo>
                    <a:pt x="3" y="18"/>
                    <a:pt x="0" y="14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14" y="0"/>
                    <a:pt x="16" y="4"/>
                    <a:pt x="16" y="8"/>
                  </a:cubicBezTo>
                  <a:cubicBezTo>
                    <a:pt x="16" y="9"/>
                    <a:pt x="16" y="10"/>
                    <a:pt x="16" y="10"/>
                  </a:cubicBezTo>
                  <a:lnTo>
                    <a:pt x="4" y="10"/>
                  </a:lnTo>
                  <a:close/>
                  <a:moveTo>
                    <a:pt x="12" y="7"/>
                  </a:moveTo>
                  <a:cubicBezTo>
                    <a:pt x="12" y="5"/>
                    <a:pt x="11" y="3"/>
                    <a:pt x="8" y="3"/>
                  </a:cubicBezTo>
                  <a:cubicBezTo>
                    <a:pt x="5" y="3"/>
                    <a:pt x="4" y="5"/>
                    <a:pt x="4" y="7"/>
                  </a:cubicBezTo>
                  <a:lnTo>
                    <a:pt x="12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7" name="Freeform 2833"/>
            <p:cNvSpPr>
              <a:spLocks/>
            </p:cNvSpPr>
            <p:nvPr/>
          </p:nvSpPr>
          <p:spPr bwMode="auto">
            <a:xfrm>
              <a:off x="982663" y="1514476"/>
              <a:ext cx="60325" cy="90488"/>
            </a:xfrm>
            <a:custGeom>
              <a:avLst/>
              <a:gdLst>
                <a:gd name="T0" fmla="*/ 1 w 12"/>
                <a:gd name="T1" fmla="*/ 13 h 18"/>
                <a:gd name="T2" fmla="*/ 5 w 12"/>
                <a:gd name="T3" fmla="*/ 15 h 18"/>
                <a:gd name="T4" fmla="*/ 8 w 12"/>
                <a:gd name="T5" fmla="*/ 13 h 18"/>
                <a:gd name="T6" fmla="*/ 5 w 12"/>
                <a:gd name="T7" fmla="*/ 10 h 18"/>
                <a:gd name="T8" fmla="*/ 1 w 12"/>
                <a:gd name="T9" fmla="*/ 5 h 18"/>
                <a:gd name="T10" fmla="*/ 7 w 12"/>
                <a:gd name="T11" fmla="*/ 0 h 18"/>
                <a:gd name="T12" fmla="*/ 12 w 12"/>
                <a:gd name="T13" fmla="*/ 1 h 18"/>
                <a:gd name="T14" fmla="*/ 11 w 12"/>
                <a:gd name="T15" fmla="*/ 4 h 18"/>
                <a:gd name="T16" fmla="*/ 7 w 12"/>
                <a:gd name="T17" fmla="*/ 3 h 18"/>
                <a:gd name="T18" fmla="*/ 5 w 12"/>
                <a:gd name="T19" fmla="*/ 5 h 18"/>
                <a:gd name="T20" fmla="*/ 8 w 12"/>
                <a:gd name="T21" fmla="*/ 7 h 18"/>
                <a:gd name="T22" fmla="*/ 12 w 12"/>
                <a:gd name="T23" fmla="*/ 12 h 18"/>
                <a:gd name="T24" fmla="*/ 5 w 12"/>
                <a:gd name="T25" fmla="*/ 18 h 18"/>
                <a:gd name="T26" fmla="*/ 0 w 12"/>
                <a:gd name="T27" fmla="*/ 17 h 18"/>
                <a:gd name="T28" fmla="*/ 1 w 12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8">
                  <a:moveTo>
                    <a:pt x="1" y="13"/>
                  </a:moveTo>
                  <a:cubicBezTo>
                    <a:pt x="2" y="14"/>
                    <a:pt x="4" y="15"/>
                    <a:pt x="5" y="15"/>
                  </a:cubicBezTo>
                  <a:cubicBezTo>
                    <a:pt x="7" y="15"/>
                    <a:pt x="8" y="14"/>
                    <a:pt x="8" y="13"/>
                  </a:cubicBezTo>
                  <a:cubicBezTo>
                    <a:pt x="8" y="12"/>
                    <a:pt x="7" y="11"/>
                    <a:pt x="5" y="10"/>
                  </a:cubicBezTo>
                  <a:cubicBezTo>
                    <a:pt x="2" y="9"/>
                    <a:pt x="1" y="7"/>
                    <a:pt x="1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3"/>
                    <a:pt x="9" y="3"/>
                    <a:pt x="7" y="3"/>
                  </a:cubicBezTo>
                  <a:cubicBezTo>
                    <a:pt x="6" y="3"/>
                    <a:pt x="5" y="4"/>
                    <a:pt x="5" y="5"/>
                  </a:cubicBezTo>
                  <a:cubicBezTo>
                    <a:pt x="5" y="6"/>
                    <a:pt x="6" y="6"/>
                    <a:pt x="8" y="7"/>
                  </a:cubicBezTo>
                  <a:cubicBezTo>
                    <a:pt x="11" y="8"/>
                    <a:pt x="12" y="10"/>
                    <a:pt x="12" y="12"/>
                  </a:cubicBezTo>
                  <a:cubicBezTo>
                    <a:pt x="12" y="16"/>
                    <a:pt x="10" y="18"/>
                    <a:pt x="5" y="18"/>
                  </a:cubicBezTo>
                  <a:cubicBezTo>
                    <a:pt x="3" y="18"/>
                    <a:pt x="1" y="17"/>
                    <a:pt x="0" y="17"/>
                  </a:cubicBezTo>
                  <a:lnTo>
                    <a:pt x="1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8" name="Freeform 2834"/>
            <p:cNvSpPr>
              <a:spLocks/>
            </p:cNvSpPr>
            <p:nvPr/>
          </p:nvSpPr>
          <p:spPr bwMode="auto">
            <a:xfrm>
              <a:off x="1058863" y="1514476"/>
              <a:ext cx="69850" cy="90488"/>
            </a:xfrm>
            <a:custGeom>
              <a:avLst/>
              <a:gdLst>
                <a:gd name="T0" fmla="*/ 14 w 14"/>
                <a:gd name="T1" fmla="*/ 17 h 18"/>
                <a:gd name="T2" fmla="*/ 9 w 14"/>
                <a:gd name="T3" fmla="*/ 18 h 18"/>
                <a:gd name="T4" fmla="*/ 0 w 14"/>
                <a:gd name="T5" fmla="*/ 9 h 18"/>
                <a:gd name="T6" fmla="*/ 9 w 14"/>
                <a:gd name="T7" fmla="*/ 0 h 18"/>
                <a:gd name="T8" fmla="*/ 14 w 14"/>
                <a:gd name="T9" fmla="*/ 1 h 18"/>
                <a:gd name="T10" fmla="*/ 13 w 14"/>
                <a:gd name="T11" fmla="*/ 4 h 18"/>
                <a:gd name="T12" fmla="*/ 10 w 14"/>
                <a:gd name="T13" fmla="*/ 3 h 18"/>
                <a:gd name="T14" fmla="*/ 4 w 14"/>
                <a:gd name="T15" fmla="*/ 9 h 18"/>
                <a:gd name="T16" fmla="*/ 10 w 14"/>
                <a:gd name="T17" fmla="*/ 14 h 18"/>
                <a:gd name="T18" fmla="*/ 13 w 14"/>
                <a:gd name="T19" fmla="*/ 14 h 18"/>
                <a:gd name="T20" fmla="*/ 14 w 14"/>
                <a:gd name="T2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8">
                  <a:moveTo>
                    <a:pt x="14" y="17"/>
                  </a:moveTo>
                  <a:cubicBezTo>
                    <a:pt x="13" y="17"/>
                    <a:pt x="11" y="18"/>
                    <a:pt x="9" y="18"/>
                  </a:cubicBezTo>
                  <a:cubicBezTo>
                    <a:pt x="3" y="18"/>
                    <a:pt x="0" y="14"/>
                    <a:pt x="0" y="9"/>
                  </a:cubicBezTo>
                  <a:cubicBezTo>
                    <a:pt x="0" y="4"/>
                    <a:pt x="3" y="0"/>
                    <a:pt x="9" y="0"/>
                  </a:cubicBezTo>
                  <a:cubicBezTo>
                    <a:pt x="11" y="0"/>
                    <a:pt x="13" y="0"/>
                    <a:pt x="14" y="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1" y="3"/>
                    <a:pt x="10" y="3"/>
                  </a:cubicBezTo>
                  <a:cubicBezTo>
                    <a:pt x="6" y="3"/>
                    <a:pt x="4" y="6"/>
                    <a:pt x="4" y="9"/>
                  </a:cubicBezTo>
                  <a:cubicBezTo>
                    <a:pt x="4" y="12"/>
                    <a:pt x="7" y="14"/>
                    <a:pt x="10" y="14"/>
                  </a:cubicBezTo>
                  <a:cubicBezTo>
                    <a:pt x="11" y="14"/>
                    <a:pt x="12" y="14"/>
                    <a:pt x="13" y="14"/>
                  </a:cubicBezTo>
                  <a:lnTo>
                    <a:pt x="14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59" name="Freeform 2835"/>
            <p:cNvSpPr>
              <a:spLocks/>
            </p:cNvSpPr>
            <p:nvPr/>
          </p:nvSpPr>
          <p:spPr bwMode="auto">
            <a:xfrm>
              <a:off x="817563" y="5218113"/>
              <a:ext cx="60325" cy="130175"/>
            </a:xfrm>
            <a:custGeom>
              <a:avLst/>
              <a:gdLst>
                <a:gd name="T0" fmla="*/ 3 w 12"/>
                <a:gd name="T1" fmla="*/ 26 h 26"/>
                <a:gd name="T2" fmla="*/ 3 w 12"/>
                <a:gd name="T3" fmla="*/ 12 h 26"/>
                <a:gd name="T4" fmla="*/ 0 w 12"/>
                <a:gd name="T5" fmla="*/ 12 h 26"/>
                <a:gd name="T6" fmla="*/ 0 w 12"/>
                <a:gd name="T7" fmla="*/ 8 h 26"/>
                <a:gd name="T8" fmla="*/ 3 w 12"/>
                <a:gd name="T9" fmla="*/ 8 h 26"/>
                <a:gd name="T10" fmla="*/ 3 w 12"/>
                <a:gd name="T11" fmla="*/ 8 h 26"/>
                <a:gd name="T12" fmla="*/ 5 w 12"/>
                <a:gd name="T13" fmla="*/ 2 h 26"/>
                <a:gd name="T14" fmla="*/ 9 w 12"/>
                <a:gd name="T15" fmla="*/ 0 h 26"/>
                <a:gd name="T16" fmla="*/ 12 w 12"/>
                <a:gd name="T17" fmla="*/ 1 h 26"/>
                <a:gd name="T18" fmla="*/ 12 w 12"/>
                <a:gd name="T19" fmla="*/ 4 h 26"/>
                <a:gd name="T20" fmla="*/ 10 w 12"/>
                <a:gd name="T21" fmla="*/ 4 h 26"/>
                <a:gd name="T22" fmla="*/ 7 w 12"/>
                <a:gd name="T23" fmla="*/ 8 h 26"/>
                <a:gd name="T24" fmla="*/ 7 w 12"/>
                <a:gd name="T25" fmla="*/ 8 h 26"/>
                <a:gd name="T26" fmla="*/ 11 w 12"/>
                <a:gd name="T27" fmla="*/ 8 h 26"/>
                <a:gd name="T28" fmla="*/ 11 w 12"/>
                <a:gd name="T29" fmla="*/ 12 h 26"/>
                <a:gd name="T30" fmla="*/ 7 w 12"/>
                <a:gd name="T31" fmla="*/ 12 h 26"/>
                <a:gd name="T32" fmla="*/ 7 w 12"/>
                <a:gd name="T33" fmla="*/ 26 h 26"/>
                <a:gd name="T34" fmla="*/ 3 w 12"/>
                <a:gd name="T3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" h="26">
                  <a:moveTo>
                    <a:pt x="3" y="26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5"/>
                    <a:pt x="3" y="3"/>
                    <a:pt x="5" y="2"/>
                  </a:cubicBezTo>
                  <a:cubicBezTo>
                    <a:pt x="6" y="1"/>
                    <a:pt x="8" y="0"/>
                    <a:pt x="9" y="0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8" y="4"/>
                    <a:pt x="7" y="5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26"/>
                    <a:pt x="7" y="26"/>
                    <a:pt x="7" y="26"/>
                  </a:cubicBezTo>
                  <a:lnTo>
                    <a:pt x="3" y="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0" name="Freeform 2836"/>
            <p:cNvSpPr>
              <a:spLocks/>
            </p:cNvSpPr>
            <p:nvPr/>
          </p:nvSpPr>
          <p:spPr bwMode="auto">
            <a:xfrm>
              <a:off x="882650" y="5257801"/>
              <a:ext cx="80963" cy="90488"/>
            </a:xfrm>
            <a:custGeom>
              <a:avLst/>
              <a:gdLst>
                <a:gd name="T0" fmla="*/ 0 w 16"/>
                <a:gd name="T1" fmla="*/ 6 h 18"/>
                <a:gd name="T2" fmla="*/ 0 w 16"/>
                <a:gd name="T3" fmla="*/ 0 h 18"/>
                <a:gd name="T4" fmla="*/ 4 w 16"/>
                <a:gd name="T5" fmla="*/ 0 h 18"/>
                <a:gd name="T6" fmla="*/ 4 w 16"/>
                <a:gd name="T7" fmla="*/ 3 h 18"/>
                <a:gd name="T8" fmla="*/ 4 w 16"/>
                <a:gd name="T9" fmla="*/ 3 h 18"/>
                <a:gd name="T10" fmla="*/ 10 w 16"/>
                <a:gd name="T11" fmla="*/ 0 h 18"/>
                <a:gd name="T12" fmla="*/ 16 w 16"/>
                <a:gd name="T13" fmla="*/ 7 h 18"/>
                <a:gd name="T14" fmla="*/ 16 w 16"/>
                <a:gd name="T15" fmla="*/ 18 h 18"/>
                <a:gd name="T16" fmla="*/ 12 w 16"/>
                <a:gd name="T17" fmla="*/ 18 h 18"/>
                <a:gd name="T18" fmla="*/ 12 w 16"/>
                <a:gd name="T19" fmla="*/ 8 h 18"/>
                <a:gd name="T20" fmla="*/ 8 w 16"/>
                <a:gd name="T21" fmla="*/ 4 h 18"/>
                <a:gd name="T22" fmla="*/ 5 w 16"/>
                <a:gd name="T23" fmla="*/ 6 h 18"/>
                <a:gd name="T24" fmla="*/ 5 w 16"/>
                <a:gd name="T25" fmla="*/ 8 h 18"/>
                <a:gd name="T26" fmla="*/ 5 w 16"/>
                <a:gd name="T27" fmla="*/ 18 h 18"/>
                <a:gd name="T28" fmla="*/ 0 w 16"/>
                <a:gd name="T29" fmla="*/ 18 h 18"/>
                <a:gd name="T30" fmla="*/ 0 w 16"/>
                <a:gd name="T3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18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3" y="0"/>
                    <a:pt x="16" y="2"/>
                    <a:pt x="16" y="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5"/>
                    <a:pt x="11" y="4"/>
                    <a:pt x="8" y="4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1" name="Freeform 2837"/>
            <p:cNvSpPr>
              <a:spLocks/>
            </p:cNvSpPr>
            <p:nvPr/>
          </p:nvSpPr>
          <p:spPr bwMode="auto">
            <a:xfrm>
              <a:off x="1563688" y="5257801"/>
              <a:ext cx="63500" cy="90488"/>
            </a:xfrm>
            <a:custGeom>
              <a:avLst/>
              <a:gdLst>
                <a:gd name="T0" fmla="*/ 13 w 13"/>
                <a:gd name="T1" fmla="*/ 17 h 18"/>
                <a:gd name="T2" fmla="*/ 9 w 13"/>
                <a:gd name="T3" fmla="*/ 18 h 18"/>
                <a:gd name="T4" fmla="*/ 0 w 13"/>
                <a:gd name="T5" fmla="*/ 9 h 18"/>
                <a:gd name="T6" fmla="*/ 9 w 13"/>
                <a:gd name="T7" fmla="*/ 0 h 18"/>
                <a:gd name="T8" fmla="*/ 13 w 13"/>
                <a:gd name="T9" fmla="*/ 1 h 18"/>
                <a:gd name="T10" fmla="*/ 13 w 13"/>
                <a:gd name="T11" fmla="*/ 4 h 18"/>
                <a:gd name="T12" fmla="*/ 9 w 13"/>
                <a:gd name="T13" fmla="*/ 3 h 18"/>
                <a:gd name="T14" fmla="*/ 4 w 13"/>
                <a:gd name="T15" fmla="*/ 9 h 18"/>
                <a:gd name="T16" fmla="*/ 9 w 13"/>
                <a:gd name="T17" fmla="*/ 15 h 18"/>
                <a:gd name="T18" fmla="*/ 13 w 13"/>
                <a:gd name="T19" fmla="*/ 14 h 18"/>
                <a:gd name="T20" fmla="*/ 13 w 13"/>
                <a:gd name="T2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8">
                  <a:moveTo>
                    <a:pt x="13" y="17"/>
                  </a:moveTo>
                  <a:cubicBezTo>
                    <a:pt x="13" y="18"/>
                    <a:pt x="11" y="18"/>
                    <a:pt x="9" y="18"/>
                  </a:cubicBezTo>
                  <a:cubicBezTo>
                    <a:pt x="3" y="18"/>
                    <a:pt x="0" y="15"/>
                    <a:pt x="0" y="9"/>
                  </a:cubicBezTo>
                  <a:cubicBezTo>
                    <a:pt x="0" y="4"/>
                    <a:pt x="3" y="0"/>
                    <a:pt x="9" y="0"/>
                  </a:cubicBezTo>
                  <a:cubicBezTo>
                    <a:pt x="11" y="0"/>
                    <a:pt x="12" y="0"/>
                    <a:pt x="13" y="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1" y="3"/>
                    <a:pt x="9" y="3"/>
                  </a:cubicBezTo>
                  <a:cubicBezTo>
                    <a:pt x="6" y="3"/>
                    <a:pt x="4" y="6"/>
                    <a:pt x="4" y="9"/>
                  </a:cubicBezTo>
                  <a:cubicBezTo>
                    <a:pt x="4" y="13"/>
                    <a:pt x="6" y="15"/>
                    <a:pt x="9" y="15"/>
                  </a:cubicBezTo>
                  <a:cubicBezTo>
                    <a:pt x="11" y="15"/>
                    <a:pt x="12" y="14"/>
                    <a:pt x="13" y="14"/>
                  </a:cubicBezTo>
                  <a:lnTo>
                    <a:pt x="13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2" name="Freeform 2838"/>
            <p:cNvSpPr>
              <a:spLocks/>
            </p:cNvSpPr>
            <p:nvPr/>
          </p:nvSpPr>
          <p:spPr bwMode="auto">
            <a:xfrm>
              <a:off x="1638300" y="5237163"/>
              <a:ext cx="53975" cy="111125"/>
            </a:xfrm>
            <a:custGeom>
              <a:avLst/>
              <a:gdLst>
                <a:gd name="T0" fmla="*/ 7 w 11"/>
                <a:gd name="T1" fmla="*/ 0 h 22"/>
                <a:gd name="T2" fmla="*/ 7 w 11"/>
                <a:gd name="T3" fmla="*/ 4 h 22"/>
                <a:gd name="T4" fmla="*/ 11 w 11"/>
                <a:gd name="T5" fmla="*/ 4 h 22"/>
                <a:gd name="T6" fmla="*/ 11 w 11"/>
                <a:gd name="T7" fmla="*/ 8 h 22"/>
                <a:gd name="T8" fmla="*/ 7 w 11"/>
                <a:gd name="T9" fmla="*/ 8 h 22"/>
                <a:gd name="T10" fmla="*/ 7 w 11"/>
                <a:gd name="T11" fmla="*/ 15 h 22"/>
                <a:gd name="T12" fmla="*/ 9 w 11"/>
                <a:gd name="T13" fmla="*/ 18 h 22"/>
                <a:gd name="T14" fmla="*/ 11 w 11"/>
                <a:gd name="T15" fmla="*/ 18 h 22"/>
                <a:gd name="T16" fmla="*/ 11 w 11"/>
                <a:gd name="T17" fmla="*/ 22 h 22"/>
                <a:gd name="T18" fmla="*/ 8 w 11"/>
                <a:gd name="T19" fmla="*/ 22 h 22"/>
                <a:gd name="T20" fmla="*/ 4 w 11"/>
                <a:gd name="T21" fmla="*/ 21 h 22"/>
                <a:gd name="T22" fmla="*/ 3 w 11"/>
                <a:gd name="T23" fmla="*/ 16 h 22"/>
                <a:gd name="T24" fmla="*/ 3 w 11"/>
                <a:gd name="T25" fmla="*/ 8 h 22"/>
                <a:gd name="T26" fmla="*/ 0 w 11"/>
                <a:gd name="T27" fmla="*/ 8 h 22"/>
                <a:gd name="T28" fmla="*/ 0 w 11"/>
                <a:gd name="T29" fmla="*/ 4 h 22"/>
                <a:gd name="T30" fmla="*/ 3 w 11"/>
                <a:gd name="T31" fmla="*/ 4 h 22"/>
                <a:gd name="T32" fmla="*/ 3 w 11"/>
                <a:gd name="T33" fmla="*/ 1 h 22"/>
                <a:gd name="T34" fmla="*/ 7 w 11"/>
                <a:gd name="T3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2">
                  <a:moveTo>
                    <a:pt x="7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7"/>
                    <a:pt x="8" y="18"/>
                    <a:pt x="9" y="18"/>
                  </a:cubicBezTo>
                  <a:cubicBezTo>
                    <a:pt x="10" y="18"/>
                    <a:pt x="11" y="18"/>
                    <a:pt x="11" y="18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9" y="22"/>
                    <a:pt x="8" y="22"/>
                  </a:cubicBezTo>
                  <a:cubicBezTo>
                    <a:pt x="6" y="22"/>
                    <a:pt x="5" y="21"/>
                    <a:pt x="4" y="21"/>
                  </a:cubicBezTo>
                  <a:cubicBezTo>
                    <a:pt x="3" y="20"/>
                    <a:pt x="3" y="18"/>
                    <a:pt x="3" y="1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3" name="Freeform 2839"/>
            <p:cNvSpPr>
              <a:spLocks/>
            </p:cNvSpPr>
            <p:nvPr/>
          </p:nvSpPr>
          <p:spPr bwMode="auto">
            <a:xfrm>
              <a:off x="1708150" y="5257801"/>
              <a:ext cx="49213" cy="90488"/>
            </a:xfrm>
            <a:custGeom>
              <a:avLst/>
              <a:gdLst>
                <a:gd name="T0" fmla="*/ 1 w 10"/>
                <a:gd name="T1" fmla="*/ 6 h 18"/>
                <a:gd name="T2" fmla="*/ 0 w 10"/>
                <a:gd name="T3" fmla="*/ 0 h 18"/>
                <a:gd name="T4" fmla="*/ 4 w 10"/>
                <a:gd name="T5" fmla="*/ 0 h 18"/>
                <a:gd name="T6" fmla="*/ 4 w 10"/>
                <a:gd name="T7" fmla="*/ 4 h 18"/>
                <a:gd name="T8" fmla="*/ 5 w 10"/>
                <a:gd name="T9" fmla="*/ 4 h 18"/>
                <a:gd name="T10" fmla="*/ 9 w 10"/>
                <a:gd name="T11" fmla="*/ 0 h 18"/>
                <a:gd name="T12" fmla="*/ 10 w 10"/>
                <a:gd name="T13" fmla="*/ 0 h 18"/>
                <a:gd name="T14" fmla="*/ 10 w 10"/>
                <a:gd name="T15" fmla="*/ 4 h 18"/>
                <a:gd name="T16" fmla="*/ 9 w 10"/>
                <a:gd name="T17" fmla="*/ 4 h 18"/>
                <a:gd name="T18" fmla="*/ 5 w 10"/>
                <a:gd name="T19" fmla="*/ 7 h 18"/>
                <a:gd name="T20" fmla="*/ 5 w 10"/>
                <a:gd name="T21" fmla="*/ 9 h 18"/>
                <a:gd name="T22" fmla="*/ 5 w 10"/>
                <a:gd name="T23" fmla="*/ 18 h 18"/>
                <a:gd name="T24" fmla="*/ 1 w 10"/>
                <a:gd name="T25" fmla="*/ 18 h 18"/>
                <a:gd name="T26" fmla="*/ 1 w 10"/>
                <a:gd name="T2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8">
                  <a:moveTo>
                    <a:pt x="1" y="6"/>
                  </a:moveTo>
                  <a:cubicBezTo>
                    <a:pt x="1" y="4"/>
                    <a:pt x="1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"/>
                    <a:pt x="7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9" y="4"/>
                  </a:cubicBezTo>
                  <a:cubicBezTo>
                    <a:pt x="7" y="4"/>
                    <a:pt x="5" y="5"/>
                    <a:pt x="5" y="7"/>
                  </a:cubicBezTo>
                  <a:cubicBezTo>
                    <a:pt x="5" y="8"/>
                    <a:pt x="5" y="8"/>
                    <a:pt x="5" y="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4" name="Rectangle 2840"/>
            <p:cNvSpPr>
              <a:spLocks noChangeArrowheads="1"/>
            </p:cNvSpPr>
            <p:nvPr/>
          </p:nvSpPr>
          <p:spPr bwMode="auto">
            <a:xfrm>
              <a:off x="1773238" y="5222876"/>
              <a:ext cx="23813" cy="1254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5" name="Freeform 2841"/>
            <p:cNvSpPr>
              <a:spLocks noEditPoints="1"/>
            </p:cNvSpPr>
            <p:nvPr/>
          </p:nvSpPr>
          <p:spPr bwMode="auto">
            <a:xfrm>
              <a:off x="2243138" y="5257801"/>
              <a:ext cx="88900" cy="90488"/>
            </a:xfrm>
            <a:custGeom>
              <a:avLst/>
              <a:gdLst>
                <a:gd name="T0" fmla="*/ 18 w 18"/>
                <a:gd name="T1" fmla="*/ 9 h 18"/>
                <a:gd name="T2" fmla="*/ 9 w 18"/>
                <a:gd name="T3" fmla="*/ 18 h 18"/>
                <a:gd name="T4" fmla="*/ 0 w 18"/>
                <a:gd name="T5" fmla="*/ 9 h 18"/>
                <a:gd name="T6" fmla="*/ 9 w 18"/>
                <a:gd name="T7" fmla="*/ 0 h 18"/>
                <a:gd name="T8" fmla="*/ 18 w 18"/>
                <a:gd name="T9" fmla="*/ 9 h 18"/>
                <a:gd name="T10" fmla="*/ 5 w 18"/>
                <a:gd name="T11" fmla="*/ 9 h 18"/>
                <a:gd name="T12" fmla="*/ 9 w 18"/>
                <a:gd name="T13" fmla="*/ 15 h 18"/>
                <a:gd name="T14" fmla="*/ 13 w 18"/>
                <a:gd name="T15" fmla="*/ 9 h 18"/>
                <a:gd name="T16" fmla="*/ 9 w 18"/>
                <a:gd name="T17" fmla="*/ 3 h 18"/>
                <a:gd name="T18" fmla="*/ 5 w 18"/>
                <a:gd name="T1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18" y="9"/>
                  </a:moveTo>
                  <a:cubicBezTo>
                    <a:pt x="18" y="15"/>
                    <a:pt x="13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3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lose/>
                  <a:moveTo>
                    <a:pt x="5" y="9"/>
                  </a:moveTo>
                  <a:cubicBezTo>
                    <a:pt x="5" y="12"/>
                    <a:pt x="6" y="15"/>
                    <a:pt x="9" y="15"/>
                  </a:cubicBezTo>
                  <a:cubicBezTo>
                    <a:pt x="11" y="15"/>
                    <a:pt x="13" y="12"/>
                    <a:pt x="13" y="9"/>
                  </a:cubicBezTo>
                  <a:cubicBezTo>
                    <a:pt x="13" y="6"/>
                    <a:pt x="12" y="3"/>
                    <a:pt x="9" y="3"/>
                  </a:cubicBezTo>
                  <a:cubicBezTo>
                    <a:pt x="6" y="3"/>
                    <a:pt x="5" y="6"/>
                    <a:pt x="5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6" name="Freeform 2842"/>
            <p:cNvSpPr>
              <a:spLocks noEditPoints="1"/>
            </p:cNvSpPr>
            <p:nvPr/>
          </p:nvSpPr>
          <p:spPr bwMode="auto">
            <a:xfrm>
              <a:off x="2347913" y="5257801"/>
              <a:ext cx="84138" cy="125413"/>
            </a:xfrm>
            <a:custGeom>
              <a:avLst/>
              <a:gdLst>
                <a:gd name="T0" fmla="*/ 0 w 17"/>
                <a:gd name="T1" fmla="*/ 6 h 25"/>
                <a:gd name="T2" fmla="*/ 0 w 17"/>
                <a:gd name="T3" fmla="*/ 0 h 25"/>
                <a:gd name="T4" fmla="*/ 4 w 17"/>
                <a:gd name="T5" fmla="*/ 0 h 25"/>
                <a:gd name="T6" fmla="*/ 4 w 17"/>
                <a:gd name="T7" fmla="*/ 3 h 25"/>
                <a:gd name="T8" fmla="*/ 4 w 17"/>
                <a:gd name="T9" fmla="*/ 3 h 25"/>
                <a:gd name="T10" fmla="*/ 10 w 17"/>
                <a:gd name="T11" fmla="*/ 0 h 25"/>
                <a:gd name="T12" fmla="*/ 17 w 17"/>
                <a:gd name="T13" fmla="*/ 9 h 25"/>
                <a:gd name="T14" fmla="*/ 9 w 17"/>
                <a:gd name="T15" fmla="*/ 18 h 25"/>
                <a:gd name="T16" fmla="*/ 5 w 17"/>
                <a:gd name="T17" fmla="*/ 16 h 25"/>
                <a:gd name="T18" fmla="*/ 4 w 17"/>
                <a:gd name="T19" fmla="*/ 16 h 25"/>
                <a:gd name="T20" fmla="*/ 4 w 17"/>
                <a:gd name="T21" fmla="*/ 25 h 25"/>
                <a:gd name="T22" fmla="*/ 0 w 17"/>
                <a:gd name="T23" fmla="*/ 25 h 25"/>
                <a:gd name="T24" fmla="*/ 0 w 17"/>
                <a:gd name="T25" fmla="*/ 6 h 25"/>
                <a:gd name="T26" fmla="*/ 4 w 17"/>
                <a:gd name="T27" fmla="*/ 10 h 25"/>
                <a:gd name="T28" fmla="*/ 5 w 17"/>
                <a:gd name="T29" fmla="*/ 12 h 25"/>
                <a:gd name="T30" fmla="*/ 8 w 17"/>
                <a:gd name="T31" fmla="*/ 15 h 25"/>
                <a:gd name="T32" fmla="*/ 13 w 17"/>
                <a:gd name="T33" fmla="*/ 9 h 25"/>
                <a:gd name="T34" fmla="*/ 9 w 17"/>
                <a:gd name="T35" fmla="*/ 3 h 25"/>
                <a:gd name="T36" fmla="*/ 5 w 17"/>
                <a:gd name="T37" fmla="*/ 7 h 25"/>
                <a:gd name="T38" fmla="*/ 4 w 17"/>
                <a:gd name="T39" fmla="*/ 8 h 25"/>
                <a:gd name="T40" fmla="*/ 4 w 17"/>
                <a:gd name="T41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25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1"/>
                    <a:pt x="7" y="0"/>
                    <a:pt x="10" y="0"/>
                  </a:cubicBezTo>
                  <a:cubicBezTo>
                    <a:pt x="14" y="0"/>
                    <a:pt x="17" y="3"/>
                    <a:pt x="17" y="9"/>
                  </a:cubicBezTo>
                  <a:cubicBezTo>
                    <a:pt x="17" y="15"/>
                    <a:pt x="13" y="18"/>
                    <a:pt x="9" y="18"/>
                  </a:cubicBezTo>
                  <a:cubicBezTo>
                    <a:pt x="7" y="18"/>
                    <a:pt x="5" y="17"/>
                    <a:pt x="5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0" y="6"/>
                  </a:lnTo>
                  <a:close/>
                  <a:moveTo>
                    <a:pt x="4" y="10"/>
                  </a:moveTo>
                  <a:cubicBezTo>
                    <a:pt x="4" y="11"/>
                    <a:pt x="4" y="11"/>
                    <a:pt x="5" y="12"/>
                  </a:cubicBezTo>
                  <a:cubicBezTo>
                    <a:pt x="5" y="13"/>
                    <a:pt x="7" y="15"/>
                    <a:pt x="8" y="15"/>
                  </a:cubicBezTo>
                  <a:cubicBezTo>
                    <a:pt x="11" y="15"/>
                    <a:pt x="13" y="12"/>
                    <a:pt x="13" y="9"/>
                  </a:cubicBezTo>
                  <a:cubicBezTo>
                    <a:pt x="13" y="6"/>
                    <a:pt x="11" y="3"/>
                    <a:pt x="9" y="3"/>
                  </a:cubicBezTo>
                  <a:cubicBezTo>
                    <a:pt x="7" y="3"/>
                    <a:pt x="5" y="5"/>
                    <a:pt x="5" y="7"/>
                  </a:cubicBezTo>
                  <a:cubicBezTo>
                    <a:pt x="5" y="7"/>
                    <a:pt x="4" y="7"/>
                    <a:pt x="4" y="8"/>
                  </a:cubicBezTo>
                  <a:lnTo>
                    <a:pt x="4" y="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7" name="Freeform 2843"/>
            <p:cNvSpPr>
              <a:spLocks/>
            </p:cNvSpPr>
            <p:nvPr/>
          </p:nvSpPr>
          <p:spPr bwMode="auto">
            <a:xfrm>
              <a:off x="2443163" y="5237163"/>
              <a:ext cx="53975" cy="111125"/>
            </a:xfrm>
            <a:custGeom>
              <a:avLst/>
              <a:gdLst>
                <a:gd name="T0" fmla="*/ 7 w 11"/>
                <a:gd name="T1" fmla="*/ 0 h 22"/>
                <a:gd name="T2" fmla="*/ 7 w 11"/>
                <a:gd name="T3" fmla="*/ 4 h 22"/>
                <a:gd name="T4" fmla="*/ 11 w 11"/>
                <a:gd name="T5" fmla="*/ 4 h 22"/>
                <a:gd name="T6" fmla="*/ 11 w 11"/>
                <a:gd name="T7" fmla="*/ 8 h 22"/>
                <a:gd name="T8" fmla="*/ 7 w 11"/>
                <a:gd name="T9" fmla="*/ 8 h 22"/>
                <a:gd name="T10" fmla="*/ 7 w 11"/>
                <a:gd name="T11" fmla="*/ 15 h 22"/>
                <a:gd name="T12" fmla="*/ 9 w 11"/>
                <a:gd name="T13" fmla="*/ 18 h 22"/>
                <a:gd name="T14" fmla="*/ 11 w 11"/>
                <a:gd name="T15" fmla="*/ 18 h 22"/>
                <a:gd name="T16" fmla="*/ 11 w 11"/>
                <a:gd name="T17" fmla="*/ 22 h 22"/>
                <a:gd name="T18" fmla="*/ 8 w 11"/>
                <a:gd name="T19" fmla="*/ 22 h 22"/>
                <a:gd name="T20" fmla="*/ 4 w 11"/>
                <a:gd name="T21" fmla="*/ 21 h 22"/>
                <a:gd name="T22" fmla="*/ 3 w 11"/>
                <a:gd name="T23" fmla="*/ 16 h 22"/>
                <a:gd name="T24" fmla="*/ 3 w 11"/>
                <a:gd name="T25" fmla="*/ 8 h 22"/>
                <a:gd name="T26" fmla="*/ 0 w 11"/>
                <a:gd name="T27" fmla="*/ 8 h 22"/>
                <a:gd name="T28" fmla="*/ 0 w 11"/>
                <a:gd name="T29" fmla="*/ 4 h 22"/>
                <a:gd name="T30" fmla="*/ 3 w 11"/>
                <a:gd name="T31" fmla="*/ 4 h 22"/>
                <a:gd name="T32" fmla="*/ 3 w 11"/>
                <a:gd name="T33" fmla="*/ 1 h 22"/>
                <a:gd name="T34" fmla="*/ 7 w 11"/>
                <a:gd name="T3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2">
                  <a:moveTo>
                    <a:pt x="7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7"/>
                    <a:pt x="7" y="18"/>
                    <a:pt x="9" y="18"/>
                  </a:cubicBezTo>
                  <a:cubicBezTo>
                    <a:pt x="10" y="18"/>
                    <a:pt x="10" y="18"/>
                    <a:pt x="11" y="18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2"/>
                    <a:pt x="9" y="22"/>
                    <a:pt x="8" y="22"/>
                  </a:cubicBezTo>
                  <a:cubicBezTo>
                    <a:pt x="6" y="22"/>
                    <a:pt x="5" y="21"/>
                    <a:pt x="4" y="21"/>
                  </a:cubicBezTo>
                  <a:cubicBezTo>
                    <a:pt x="3" y="20"/>
                    <a:pt x="3" y="18"/>
                    <a:pt x="3" y="1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8" name="Freeform 2844"/>
            <p:cNvSpPr>
              <a:spLocks noEditPoints="1"/>
            </p:cNvSpPr>
            <p:nvPr/>
          </p:nvSpPr>
          <p:spPr bwMode="auto">
            <a:xfrm>
              <a:off x="2513013" y="5222876"/>
              <a:ext cx="23813" cy="125413"/>
            </a:xfrm>
            <a:custGeom>
              <a:avLst/>
              <a:gdLst>
                <a:gd name="T0" fmla="*/ 5 w 5"/>
                <a:gd name="T1" fmla="*/ 3 h 25"/>
                <a:gd name="T2" fmla="*/ 2 w 5"/>
                <a:gd name="T3" fmla="*/ 5 h 25"/>
                <a:gd name="T4" fmla="*/ 0 w 5"/>
                <a:gd name="T5" fmla="*/ 3 h 25"/>
                <a:gd name="T6" fmla="*/ 2 w 5"/>
                <a:gd name="T7" fmla="*/ 0 h 25"/>
                <a:gd name="T8" fmla="*/ 5 w 5"/>
                <a:gd name="T9" fmla="*/ 3 h 25"/>
                <a:gd name="T10" fmla="*/ 0 w 5"/>
                <a:gd name="T11" fmla="*/ 25 h 25"/>
                <a:gd name="T12" fmla="*/ 0 w 5"/>
                <a:gd name="T13" fmla="*/ 7 h 25"/>
                <a:gd name="T14" fmla="*/ 5 w 5"/>
                <a:gd name="T15" fmla="*/ 7 h 25"/>
                <a:gd name="T16" fmla="*/ 5 w 5"/>
                <a:gd name="T17" fmla="*/ 25 h 25"/>
                <a:gd name="T18" fmla="*/ 0 w 5"/>
                <a:gd name="T1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5">
                  <a:moveTo>
                    <a:pt x="5" y="3"/>
                  </a:moveTo>
                  <a:cubicBezTo>
                    <a:pt x="5" y="4"/>
                    <a:pt x="4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lose/>
                  <a:moveTo>
                    <a:pt x="0" y="25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25"/>
                    <a:pt x="5" y="25"/>
                    <a:pt x="5" y="25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69" name="Freeform 2845"/>
            <p:cNvSpPr>
              <a:spLocks noEditPoints="1"/>
            </p:cNvSpPr>
            <p:nvPr/>
          </p:nvSpPr>
          <p:spPr bwMode="auto">
            <a:xfrm>
              <a:off x="2552700" y="5257801"/>
              <a:ext cx="90488" cy="90488"/>
            </a:xfrm>
            <a:custGeom>
              <a:avLst/>
              <a:gdLst>
                <a:gd name="T0" fmla="*/ 18 w 18"/>
                <a:gd name="T1" fmla="*/ 9 h 18"/>
                <a:gd name="T2" fmla="*/ 9 w 18"/>
                <a:gd name="T3" fmla="*/ 18 h 18"/>
                <a:gd name="T4" fmla="*/ 0 w 18"/>
                <a:gd name="T5" fmla="*/ 9 h 18"/>
                <a:gd name="T6" fmla="*/ 9 w 18"/>
                <a:gd name="T7" fmla="*/ 0 h 18"/>
                <a:gd name="T8" fmla="*/ 18 w 18"/>
                <a:gd name="T9" fmla="*/ 9 h 18"/>
                <a:gd name="T10" fmla="*/ 5 w 18"/>
                <a:gd name="T11" fmla="*/ 9 h 18"/>
                <a:gd name="T12" fmla="*/ 9 w 18"/>
                <a:gd name="T13" fmla="*/ 15 h 18"/>
                <a:gd name="T14" fmla="*/ 13 w 18"/>
                <a:gd name="T15" fmla="*/ 9 h 18"/>
                <a:gd name="T16" fmla="*/ 9 w 18"/>
                <a:gd name="T17" fmla="*/ 3 h 18"/>
                <a:gd name="T18" fmla="*/ 5 w 18"/>
                <a:gd name="T1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18" y="9"/>
                  </a:moveTo>
                  <a:cubicBezTo>
                    <a:pt x="18" y="15"/>
                    <a:pt x="13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3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lose/>
                  <a:moveTo>
                    <a:pt x="5" y="9"/>
                  </a:moveTo>
                  <a:cubicBezTo>
                    <a:pt x="5" y="12"/>
                    <a:pt x="6" y="15"/>
                    <a:pt x="9" y="15"/>
                  </a:cubicBezTo>
                  <a:cubicBezTo>
                    <a:pt x="11" y="15"/>
                    <a:pt x="13" y="12"/>
                    <a:pt x="13" y="9"/>
                  </a:cubicBezTo>
                  <a:cubicBezTo>
                    <a:pt x="13" y="6"/>
                    <a:pt x="12" y="3"/>
                    <a:pt x="9" y="3"/>
                  </a:cubicBezTo>
                  <a:cubicBezTo>
                    <a:pt x="6" y="3"/>
                    <a:pt x="5" y="6"/>
                    <a:pt x="5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0" name="Freeform 2846"/>
            <p:cNvSpPr>
              <a:spLocks/>
            </p:cNvSpPr>
            <p:nvPr/>
          </p:nvSpPr>
          <p:spPr bwMode="auto">
            <a:xfrm>
              <a:off x="2657475" y="5257801"/>
              <a:ext cx="79375" cy="90488"/>
            </a:xfrm>
            <a:custGeom>
              <a:avLst/>
              <a:gdLst>
                <a:gd name="T0" fmla="*/ 0 w 16"/>
                <a:gd name="T1" fmla="*/ 6 h 18"/>
                <a:gd name="T2" fmla="*/ 0 w 16"/>
                <a:gd name="T3" fmla="*/ 0 h 18"/>
                <a:gd name="T4" fmla="*/ 4 w 16"/>
                <a:gd name="T5" fmla="*/ 0 h 18"/>
                <a:gd name="T6" fmla="*/ 4 w 16"/>
                <a:gd name="T7" fmla="*/ 3 h 18"/>
                <a:gd name="T8" fmla="*/ 4 w 16"/>
                <a:gd name="T9" fmla="*/ 3 h 18"/>
                <a:gd name="T10" fmla="*/ 10 w 16"/>
                <a:gd name="T11" fmla="*/ 0 h 18"/>
                <a:gd name="T12" fmla="*/ 16 w 16"/>
                <a:gd name="T13" fmla="*/ 7 h 18"/>
                <a:gd name="T14" fmla="*/ 16 w 16"/>
                <a:gd name="T15" fmla="*/ 18 h 18"/>
                <a:gd name="T16" fmla="*/ 11 w 16"/>
                <a:gd name="T17" fmla="*/ 18 h 18"/>
                <a:gd name="T18" fmla="*/ 11 w 16"/>
                <a:gd name="T19" fmla="*/ 8 h 18"/>
                <a:gd name="T20" fmla="*/ 8 w 16"/>
                <a:gd name="T21" fmla="*/ 4 h 18"/>
                <a:gd name="T22" fmla="*/ 5 w 16"/>
                <a:gd name="T23" fmla="*/ 6 h 18"/>
                <a:gd name="T24" fmla="*/ 5 w 16"/>
                <a:gd name="T25" fmla="*/ 8 h 18"/>
                <a:gd name="T26" fmla="*/ 5 w 16"/>
                <a:gd name="T27" fmla="*/ 18 h 18"/>
                <a:gd name="T28" fmla="*/ 0 w 16"/>
                <a:gd name="T29" fmla="*/ 18 h 18"/>
                <a:gd name="T30" fmla="*/ 0 w 16"/>
                <a:gd name="T3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18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3" y="0"/>
                    <a:pt x="16" y="2"/>
                    <a:pt x="16" y="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5"/>
                    <a:pt x="11" y="4"/>
                    <a:pt x="8" y="4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1" name="Freeform 2847"/>
            <p:cNvSpPr>
              <a:spLocks noEditPoints="1"/>
            </p:cNvSpPr>
            <p:nvPr/>
          </p:nvSpPr>
          <p:spPr bwMode="auto">
            <a:xfrm>
              <a:off x="8634413" y="5257801"/>
              <a:ext cx="90488" cy="90488"/>
            </a:xfrm>
            <a:custGeom>
              <a:avLst/>
              <a:gdLst>
                <a:gd name="T0" fmla="*/ 18 w 18"/>
                <a:gd name="T1" fmla="*/ 9 h 18"/>
                <a:gd name="T2" fmla="*/ 9 w 18"/>
                <a:gd name="T3" fmla="*/ 18 h 18"/>
                <a:gd name="T4" fmla="*/ 0 w 18"/>
                <a:gd name="T5" fmla="*/ 9 h 18"/>
                <a:gd name="T6" fmla="*/ 9 w 18"/>
                <a:gd name="T7" fmla="*/ 0 h 18"/>
                <a:gd name="T8" fmla="*/ 18 w 18"/>
                <a:gd name="T9" fmla="*/ 9 h 18"/>
                <a:gd name="T10" fmla="*/ 5 w 18"/>
                <a:gd name="T11" fmla="*/ 9 h 18"/>
                <a:gd name="T12" fmla="*/ 9 w 18"/>
                <a:gd name="T13" fmla="*/ 15 h 18"/>
                <a:gd name="T14" fmla="*/ 13 w 18"/>
                <a:gd name="T15" fmla="*/ 9 h 18"/>
                <a:gd name="T16" fmla="*/ 9 w 18"/>
                <a:gd name="T17" fmla="*/ 3 h 18"/>
                <a:gd name="T18" fmla="*/ 5 w 18"/>
                <a:gd name="T1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18" y="9"/>
                  </a:moveTo>
                  <a:cubicBezTo>
                    <a:pt x="18" y="15"/>
                    <a:pt x="13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3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lose/>
                  <a:moveTo>
                    <a:pt x="5" y="9"/>
                  </a:moveTo>
                  <a:cubicBezTo>
                    <a:pt x="5" y="12"/>
                    <a:pt x="6" y="15"/>
                    <a:pt x="9" y="15"/>
                  </a:cubicBezTo>
                  <a:cubicBezTo>
                    <a:pt x="11" y="15"/>
                    <a:pt x="13" y="12"/>
                    <a:pt x="13" y="9"/>
                  </a:cubicBezTo>
                  <a:cubicBezTo>
                    <a:pt x="13" y="6"/>
                    <a:pt x="12" y="3"/>
                    <a:pt x="9" y="3"/>
                  </a:cubicBezTo>
                  <a:cubicBezTo>
                    <a:pt x="6" y="3"/>
                    <a:pt x="5" y="6"/>
                    <a:pt x="5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2" name="Freeform 2848"/>
            <p:cNvSpPr>
              <a:spLocks noEditPoints="1"/>
            </p:cNvSpPr>
            <p:nvPr/>
          </p:nvSpPr>
          <p:spPr bwMode="auto">
            <a:xfrm>
              <a:off x="8739188" y="5257801"/>
              <a:ext cx="85725" cy="125413"/>
            </a:xfrm>
            <a:custGeom>
              <a:avLst/>
              <a:gdLst>
                <a:gd name="T0" fmla="*/ 0 w 17"/>
                <a:gd name="T1" fmla="*/ 6 h 25"/>
                <a:gd name="T2" fmla="*/ 0 w 17"/>
                <a:gd name="T3" fmla="*/ 0 h 25"/>
                <a:gd name="T4" fmla="*/ 4 w 17"/>
                <a:gd name="T5" fmla="*/ 0 h 25"/>
                <a:gd name="T6" fmla="*/ 4 w 17"/>
                <a:gd name="T7" fmla="*/ 3 h 25"/>
                <a:gd name="T8" fmla="*/ 4 w 17"/>
                <a:gd name="T9" fmla="*/ 3 h 25"/>
                <a:gd name="T10" fmla="*/ 10 w 17"/>
                <a:gd name="T11" fmla="*/ 0 h 25"/>
                <a:gd name="T12" fmla="*/ 17 w 17"/>
                <a:gd name="T13" fmla="*/ 9 h 25"/>
                <a:gd name="T14" fmla="*/ 10 w 17"/>
                <a:gd name="T15" fmla="*/ 18 h 25"/>
                <a:gd name="T16" fmla="*/ 5 w 17"/>
                <a:gd name="T17" fmla="*/ 16 h 25"/>
                <a:gd name="T18" fmla="*/ 5 w 17"/>
                <a:gd name="T19" fmla="*/ 16 h 25"/>
                <a:gd name="T20" fmla="*/ 5 w 17"/>
                <a:gd name="T21" fmla="*/ 25 h 25"/>
                <a:gd name="T22" fmla="*/ 0 w 17"/>
                <a:gd name="T23" fmla="*/ 25 h 25"/>
                <a:gd name="T24" fmla="*/ 0 w 17"/>
                <a:gd name="T25" fmla="*/ 6 h 25"/>
                <a:gd name="T26" fmla="*/ 5 w 17"/>
                <a:gd name="T27" fmla="*/ 10 h 25"/>
                <a:gd name="T28" fmla="*/ 5 w 17"/>
                <a:gd name="T29" fmla="*/ 12 h 25"/>
                <a:gd name="T30" fmla="*/ 9 w 17"/>
                <a:gd name="T31" fmla="*/ 15 h 25"/>
                <a:gd name="T32" fmla="*/ 13 w 17"/>
                <a:gd name="T33" fmla="*/ 9 h 25"/>
                <a:gd name="T34" fmla="*/ 9 w 17"/>
                <a:gd name="T35" fmla="*/ 3 h 25"/>
                <a:gd name="T36" fmla="*/ 5 w 17"/>
                <a:gd name="T37" fmla="*/ 7 h 25"/>
                <a:gd name="T38" fmla="*/ 5 w 17"/>
                <a:gd name="T39" fmla="*/ 8 h 25"/>
                <a:gd name="T40" fmla="*/ 5 w 17"/>
                <a:gd name="T41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25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6" y="1"/>
                    <a:pt x="8" y="0"/>
                    <a:pt x="10" y="0"/>
                  </a:cubicBezTo>
                  <a:cubicBezTo>
                    <a:pt x="14" y="0"/>
                    <a:pt x="17" y="3"/>
                    <a:pt x="17" y="9"/>
                  </a:cubicBezTo>
                  <a:cubicBezTo>
                    <a:pt x="17" y="15"/>
                    <a:pt x="13" y="18"/>
                    <a:pt x="10" y="18"/>
                  </a:cubicBezTo>
                  <a:cubicBezTo>
                    <a:pt x="7" y="18"/>
                    <a:pt x="6" y="17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0" y="6"/>
                  </a:lnTo>
                  <a:close/>
                  <a:moveTo>
                    <a:pt x="5" y="10"/>
                  </a:moveTo>
                  <a:cubicBezTo>
                    <a:pt x="5" y="11"/>
                    <a:pt x="5" y="11"/>
                    <a:pt x="5" y="12"/>
                  </a:cubicBezTo>
                  <a:cubicBezTo>
                    <a:pt x="5" y="13"/>
                    <a:pt x="7" y="15"/>
                    <a:pt x="9" y="15"/>
                  </a:cubicBezTo>
                  <a:cubicBezTo>
                    <a:pt x="11" y="15"/>
                    <a:pt x="13" y="12"/>
                    <a:pt x="13" y="9"/>
                  </a:cubicBezTo>
                  <a:cubicBezTo>
                    <a:pt x="13" y="6"/>
                    <a:pt x="11" y="3"/>
                    <a:pt x="9" y="3"/>
                  </a:cubicBezTo>
                  <a:cubicBezTo>
                    <a:pt x="7" y="3"/>
                    <a:pt x="5" y="5"/>
                    <a:pt x="5" y="7"/>
                  </a:cubicBezTo>
                  <a:cubicBezTo>
                    <a:pt x="5" y="7"/>
                    <a:pt x="5" y="7"/>
                    <a:pt x="5" y="8"/>
                  </a:cubicBezTo>
                  <a:lnTo>
                    <a:pt x="5" y="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3" name="Freeform 2849"/>
            <p:cNvSpPr>
              <a:spLocks/>
            </p:cNvSpPr>
            <p:nvPr/>
          </p:nvSpPr>
          <p:spPr bwMode="auto">
            <a:xfrm>
              <a:off x="8834438" y="5237163"/>
              <a:ext cx="55563" cy="111125"/>
            </a:xfrm>
            <a:custGeom>
              <a:avLst/>
              <a:gdLst>
                <a:gd name="T0" fmla="*/ 7 w 11"/>
                <a:gd name="T1" fmla="*/ 0 h 22"/>
                <a:gd name="T2" fmla="*/ 7 w 11"/>
                <a:gd name="T3" fmla="*/ 4 h 22"/>
                <a:gd name="T4" fmla="*/ 11 w 11"/>
                <a:gd name="T5" fmla="*/ 4 h 22"/>
                <a:gd name="T6" fmla="*/ 11 w 11"/>
                <a:gd name="T7" fmla="*/ 8 h 22"/>
                <a:gd name="T8" fmla="*/ 7 w 11"/>
                <a:gd name="T9" fmla="*/ 8 h 22"/>
                <a:gd name="T10" fmla="*/ 7 w 11"/>
                <a:gd name="T11" fmla="*/ 15 h 22"/>
                <a:gd name="T12" fmla="*/ 9 w 11"/>
                <a:gd name="T13" fmla="*/ 18 h 22"/>
                <a:gd name="T14" fmla="*/ 11 w 11"/>
                <a:gd name="T15" fmla="*/ 18 h 22"/>
                <a:gd name="T16" fmla="*/ 11 w 11"/>
                <a:gd name="T17" fmla="*/ 22 h 22"/>
                <a:gd name="T18" fmla="*/ 8 w 11"/>
                <a:gd name="T19" fmla="*/ 22 h 22"/>
                <a:gd name="T20" fmla="*/ 4 w 11"/>
                <a:gd name="T21" fmla="*/ 21 h 22"/>
                <a:gd name="T22" fmla="*/ 3 w 11"/>
                <a:gd name="T23" fmla="*/ 16 h 22"/>
                <a:gd name="T24" fmla="*/ 3 w 11"/>
                <a:gd name="T25" fmla="*/ 8 h 22"/>
                <a:gd name="T26" fmla="*/ 0 w 11"/>
                <a:gd name="T27" fmla="*/ 8 h 22"/>
                <a:gd name="T28" fmla="*/ 0 w 11"/>
                <a:gd name="T29" fmla="*/ 4 h 22"/>
                <a:gd name="T30" fmla="*/ 3 w 11"/>
                <a:gd name="T31" fmla="*/ 4 h 22"/>
                <a:gd name="T32" fmla="*/ 3 w 11"/>
                <a:gd name="T33" fmla="*/ 1 h 22"/>
                <a:gd name="T34" fmla="*/ 7 w 11"/>
                <a:gd name="T3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2">
                  <a:moveTo>
                    <a:pt x="7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7"/>
                    <a:pt x="8" y="18"/>
                    <a:pt x="9" y="18"/>
                  </a:cubicBezTo>
                  <a:cubicBezTo>
                    <a:pt x="10" y="18"/>
                    <a:pt x="10" y="18"/>
                    <a:pt x="11" y="18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2"/>
                    <a:pt x="9" y="22"/>
                    <a:pt x="8" y="22"/>
                  </a:cubicBezTo>
                  <a:cubicBezTo>
                    <a:pt x="6" y="22"/>
                    <a:pt x="5" y="21"/>
                    <a:pt x="4" y="21"/>
                  </a:cubicBezTo>
                  <a:cubicBezTo>
                    <a:pt x="3" y="20"/>
                    <a:pt x="3" y="18"/>
                    <a:pt x="3" y="1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4" name="Freeform 2850"/>
            <p:cNvSpPr>
              <a:spLocks noEditPoints="1"/>
            </p:cNvSpPr>
            <p:nvPr/>
          </p:nvSpPr>
          <p:spPr bwMode="auto">
            <a:xfrm>
              <a:off x="8904288" y="5222876"/>
              <a:ext cx="25400" cy="125413"/>
            </a:xfrm>
            <a:custGeom>
              <a:avLst/>
              <a:gdLst>
                <a:gd name="T0" fmla="*/ 5 w 5"/>
                <a:gd name="T1" fmla="*/ 3 h 25"/>
                <a:gd name="T2" fmla="*/ 3 w 5"/>
                <a:gd name="T3" fmla="*/ 5 h 25"/>
                <a:gd name="T4" fmla="*/ 0 w 5"/>
                <a:gd name="T5" fmla="*/ 3 h 25"/>
                <a:gd name="T6" fmla="*/ 3 w 5"/>
                <a:gd name="T7" fmla="*/ 0 h 25"/>
                <a:gd name="T8" fmla="*/ 5 w 5"/>
                <a:gd name="T9" fmla="*/ 3 h 25"/>
                <a:gd name="T10" fmla="*/ 0 w 5"/>
                <a:gd name="T11" fmla="*/ 25 h 25"/>
                <a:gd name="T12" fmla="*/ 0 w 5"/>
                <a:gd name="T13" fmla="*/ 7 h 25"/>
                <a:gd name="T14" fmla="*/ 5 w 5"/>
                <a:gd name="T15" fmla="*/ 7 h 25"/>
                <a:gd name="T16" fmla="*/ 5 w 5"/>
                <a:gd name="T17" fmla="*/ 25 h 25"/>
                <a:gd name="T18" fmla="*/ 0 w 5"/>
                <a:gd name="T1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5">
                  <a:moveTo>
                    <a:pt x="5" y="3"/>
                  </a:moveTo>
                  <a:cubicBezTo>
                    <a:pt x="5" y="4"/>
                    <a:pt x="4" y="5"/>
                    <a:pt x="3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lose/>
                  <a:moveTo>
                    <a:pt x="0" y="25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25"/>
                    <a:pt x="5" y="25"/>
                    <a:pt x="5" y="25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5" name="Freeform 2851"/>
            <p:cNvSpPr>
              <a:spLocks noEditPoints="1"/>
            </p:cNvSpPr>
            <p:nvPr/>
          </p:nvSpPr>
          <p:spPr bwMode="auto">
            <a:xfrm>
              <a:off x="8943975" y="5257801"/>
              <a:ext cx="90488" cy="90488"/>
            </a:xfrm>
            <a:custGeom>
              <a:avLst/>
              <a:gdLst>
                <a:gd name="T0" fmla="*/ 18 w 18"/>
                <a:gd name="T1" fmla="*/ 9 h 18"/>
                <a:gd name="T2" fmla="*/ 9 w 18"/>
                <a:gd name="T3" fmla="*/ 18 h 18"/>
                <a:gd name="T4" fmla="*/ 0 w 18"/>
                <a:gd name="T5" fmla="*/ 9 h 18"/>
                <a:gd name="T6" fmla="*/ 9 w 18"/>
                <a:gd name="T7" fmla="*/ 0 h 18"/>
                <a:gd name="T8" fmla="*/ 18 w 18"/>
                <a:gd name="T9" fmla="*/ 9 h 18"/>
                <a:gd name="T10" fmla="*/ 5 w 18"/>
                <a:gd name="T11" fmla="*/ 9 h 18"/>
                <a:gd name="T12" fmla="*/ 9 w 18"/>
                <a:gd name="T13" fmla="*/ 15 h 18"/>
                <a:gd name="T14" fmla="*/ 13 w 18"/>
                <a:gd name="T15" fmla="*/ 9 h 18"/>
                <a:gd name="T16" fmla="*/ 9 w 18"/>
                <a:gd name="T17" fmla="*/ 3 h 18"/>
                <a:gd name="T18" fmla="*/ 5 w 18"/>
                <a:gd name="T1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18" y="9"/>
                  </a:moveTo>
                  <a:cubicBezTo>
                    <a:pt x="18" y="15"/>
                    <a:pt x="13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3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lose/>
                  <a:moveTo>
                    <a:pt x="5" y="9"/>
                  </a:moveTo>
                  <a:cubicBezTo>
                    <a:pt x="5" y="12"/>
                    <a:pt x="6" y="15"/>
                    <a:pt x="9" y="15"/>
                  </a:cubicBezTo>
                  <a:cubicBezTo>
                    <a:pt x="12" y="15"/>
                    <a:pt x="13" y="12"/>
                    <a:pt x="13" y="9"/>
                  </a:cubicBezTo>
                  <a:cubicBezTo>
                    <a:pt x="13" y="6"/>
                    <a:pt x="12" y="3"/>
                    <a:pt x="9" y="3"/>
                  </a:cubicBezTo>
                  <a:cubicBezTo>
                    <a:pt x="6" y="3"/>
                    <a:pt x="5" y="6"/>
                    <a:pt x="5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6" name="Freeform 2852"/>
            <p:cNvSpPr>
              <a:spLocks/>
            </p:cNvSpPr>
            <p:nvPr/>
          </p:nvSpPr>
          <p:spPr bwMode="auto">
            <a:xfrm>
              <a:off x="9048750" y="5257801"/>
              <a:ext cx="80963" cy="90488"/>
            </a:xfrm>
            <a:custGeom>
              <a:avLst/>
              <a:gdLst>
                <a:gd name="T0" fmla="*/ 0 w 16"/>
                <a:gd name="T1" fmla="*/ 6 h 18"/>
                <a:gd name="T2" fmla="*/ 0 w 16"/>
                <a:gd name="T3" fmla="*/ 0 h 18"/>
                <a:gd name="T4" fmla="*/ 4 w 16"/>
                <a:gd name="T5" fmla="*/ 0 h 18"/>
                <a:gd name="T6" fmla="*/ 4 w 16"/>
                <a:gd name="T7" fmla="*/ 3 h 18"/>
                <a:gd name="T8" fmla="*/ 4 w 16"/>
                <a:gd name="T9" fmla="*/ 3 h 18"/>
                <a:gd name="T10" fmla="*/ 10 w 16"/>
                <a:gd name="T11" fmla="*/ 0 h 18"/>
                <a:gd name="T12" fmla="*/ 16 w 16"/>
                <a:gd name="T13" fmla="*/ 7 h 18"/>
                <a:gd name="T14" fmla="*/ 16 w 16"/>
                <a:gd name="T15" fmla="*/ 18 h 18"/>
                <a:gd name="T16" fmla="*/ 12 w 16"/>
                <a:gd name="T17" fmla="*/ 18 h 18"/>
                <a:gd name="T18" fmla="*/ 12 w 16"/>
                <a:gd name="T19" fmla="*/ 8 h 18"/>
                <a:gd name="T20" fmla="*/ 8 w 16"/>
                <a:gd name="T21" fmla="*/ 4 h 18"/>
                <a:gd name="T22" fmla="*/ 5 w 16"/>
                <a:gd name="T23" fmla="*/ 6 h 18"/>
                <a:gd name="T24" fmla="*/ 5 w 16"/>
                <a:gd name="T25" fmla="*/ 8 h 18"/>
                <a:gd name="T26" fmla="*/ 5 w 16"/>
                <a:gd name="T27" fmla="*/ 18 h 18"/>
                <a:gd name="T28" fmla="*/ 0 w 16"/>
                <a:gd name="T29" fmla="*/ 18 h 18"/>
                <a:gd name="T30" fmla="*/ 0 w 16"/>
                <a:gd name="T3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18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3" y="0"/>
                    <a:pt x="16" y="2"/>
                    <a:pt x="16" y="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5"/>
                    <a:pt x="11" y="4"/>
                    <a:pt x="8" y="4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7" name="Freeform 2853"/>
            <p:cNvSpPr>
              <a:spLocks/>
            </p:cNvSpPr>
            <p:nvPr/>
          </p:nvSpPr>
          <p:spPr bwMode="auto">
            <a:xfrm>
              <a:off x="2976563" y="5257801"/>
              <a:ext cx="65088" cy="90488"/>
            </a:xfrm>
            <a:custGeom>
              <a:avLst/>
              <a:gdLst>
                <a:gd name="T0" fmla="*/ 13 w 13"/>
                <a:gd name="T1" fmla="*/ 17 h 18"/>
                <a:gd name="T2" fmla="*/ 9 w 13"/>
                <a:gd name="T3" fmla="*/ 18 h 18"/>
                <a:gd name="T4" fmla="*/ 0 w 13"/>
                <a:gd name="T5" fmla="*/ 9 h 18"/>
                <a:gd name="T6" fmla="*/ 9 w 13"/>
                <a:gd name="T7" fmla="*/ 0 h 18"/>
                <a:gd name="T8" fmla="*/ 13 w 13"/>
                <a:gd name="T9" fmla="*/ 1 h 18"/>
                <a:gd name="T10" fmla="*/ 13 w 13"/>
                <a:gd name="T11" fmla="*/ 4 h 18"/>
                <a:gd name="T12" fmla="*/ 9 w 13"/>
                <a:gd name="T13" fmla="*/ 3 h 18"/>
                <a:gd name="T14" fmla="*/ 4 w 13"/>
                <a:gd name="T15" fmla="*/ 9 h 18"/>
                <a:gd name="T16" fmla="*/ 9 w 13"/>
                <a:gd name="T17" fmla="*/ 15 h 18"/>
                <a:gd name="T18" fmla="*/ 13 w 13"/>
                <a:gd name="T19" fmla="*/ 14 h 18"/>
                <a:gd name="T20" fmla="*/ 13 w 13"/>
                <a:gd name="T2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8">
                  <a:moveTo>
                    <a:pt x="13" y="17"/>
                  </a:moveTo>
                  <a:cubicBezTo>
                    <a:pt x="13" y="18"/>
                    <a:pt x="11" y="18"/>
                    <a:pt x="9" y="18"/>
                  </a:cubicBezTo>
                  <a:cubicBezTo>
                    <a:pt x="3" y="18"/>
                    <a:pt x="0" y="15"/>
                    <a:pt x="0" y="9"/>
                  </a:cubicBezTo>
                  <a:cubicBezTo>
                    <a:pt x="0" y="4"/>
                    <a:pt x="3" y="0"/>
                    <a:pt x="9" y="0"/>
                  </a:cubicBezTo>
                  <a:cubicBezTo>
                    <a:pt x="11" y="0"/>
                    <a:pt x="12" y="0"/>
                    <a:pt x="13" y="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1" y="3"/>
                    <a:pt x="9" y="3"/>
                  </a:cubicBezTo>
                  <a:cubicBezTo>
                    <a:pt x="6" y="3"/>
                    <a:pt x="4" y="6"/>
                    <a:pt x="4" y="9"/>
                  </a:cubicBezTo>
                  <a:cubicBezTo>
                    <a:pt x="4" y="13"/>
                    <a:pt x="6" y="15"/>
                    <a:pt x="9" y="15"/>
                  </a:cubicBezTo>
                  <a:cubicBezTo>
                    <a:pt x="11" y="15"/>
                    <a:pt x="12" y="14"/>
                    <a:pt x="13" y="14"/>
                  </a:cubicBezTo>
                  <a:lnTo>
                    <a:pt x="13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8" name="Freeform 2854"/>
            <p:cNvSpPr>
              <a:spLocks noEditPoints="1"/>
            </p:cNvSpPr>
            <p:nvPr/>
          </p:nvSpPr>
          <p:spPr bwMode="auto">
            <a:xfrm>
              <a:off x="3052763" y="5257801"/>
              <a:ext cx="88900" cy="90488"/>
            </a:xfrm>
            <a:custGeom>
              <a:avLst/>
              <a:gdLst>
                <a:gd name="T0" fmla="*/ 18 w 18"/>
                <a:gd name="T1" fmla="*/ 9 h 18"/>
                <a:gd name="T2" fmla="*/ 9 w 18"/>
                <a:gd name="T3" fmla="*/ 18 h 18"/>
                <a:gd name="T4" fmla="*/ 0 w 18"/>
                <a:gd name="T5" fmla="*/ 9 h 18"/>
                <a:gd name="T6" fmla="*/ 9 w 18"/>
                <a:gd name="T7" fmla="*/ 0 h 18"/>
                <a:gd name="T8" fmla="*/ 18 w 18"/>
                <a:gd name="T9" fmla="*/ 9 h 18"/>
                <a:gd name="T10" fmla="*/ 5 w 18"/>
                <a:gd name="T11" fmla="*/ 9 h 18"/>
                <a:gd name="T12" fmla="*/ 9 w 18"/>
                <a:gd name="T13" fmla="*/ 15 h 18"/>
                <a:gd name="T14" fmla="*/ 13 w 18"/>
                <a:gd name="T15" fmla="*/ 9 h 18"/>
                <a:gd name="T16" fmla="*/ 9 w 18"/>
                <a:gd name="T17" fmla="*/ 3 h 18"/>
                <a:gd name="T18" fmla="*/ 5 w 18"/>
                <a:gd name="T1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18" y="9"/>
                  </a:moveTo>
                  <a:cubicBezTo>
                    <a:pt x="18" y="15"/>
                    <a:pt x="13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3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lose/>
                  <a:moveTo>
                    <a:pt x="5" y="9"/>
                  </a:moveTo>
                  <a:cubicBezTo>
                    <a:pt x="5" y="12"/>
                    <a:pt x="6" y="15"/>
                    <a:pt x="9" y="15"/>
                  </a:cubicBezTo>
                  <a:cubicBezTo>
                    <a:pt x="11" y="15"/>
                    <a:pt x="13" y="12"/>
                    <a:pt x="13" y="9"/>
                  </a:cubicBezTo>
                  <a:cubicBezTo>
                    <a:pt x="13" y="6"/>
                    <a:pt x="12" y="3"/>
                    <a:pt x="9" y="3"/>
                  </a:cubicBezTo>
                  <a:cubicBezTo>
                    <a:pt x="6" y="3"/>
                    <a:pt x="5" y="6"/>
                    <a:pt x="5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79" name="Freeform 2855"/>
            <p:cNvSpPr>
              <a:spLocks/>
            </p:cNvSpPr>
            <p:nvPr/>
          </p:nvSpPr>
          <p:spPr bwMode="auto">
            <a:xfrm>
              <a:off x="3157538" y="5257801"/>
              <a:ext cx="130175" cy="90488"/>
            </a:xfrm>
            <a:custGeom>
              <a:avLst/>
              <a:gdLst>
                <a:gd name="T0" fmla="*/ 0 w 26"/>
                <a:gd name="T1" fmla="*/ 6 h 18"/>
                <a:gd name="T2" fmla="*/ 0 w 26"/>
                <a:gd name="T3" fmla="*/ 0 h 18"/>
                <a:gd name="T4" fmla="*/ 4 w 26"/>
                <a:gd name="T5" fmla="*/ 0 h 18"/>
                <a:gd name="T6" fmla="*/ 4 w 26"/>
                <a:gd name="T7" fmla="*/ 3 h 18"/>
                <a:gd name="T8" fmla="*/ 4 w 26"/>
                <a:gd name="T9" fmla="*/ 3 h 18"/>
                <a:gd name="T10" fmla="*/ 9 w 26"/>
                <a:gd name="T11" fmla="*/ 0 h 18"/>
                <a:gd name="T12" fmla="*/ 14 w 26"/>
                <a:gd name="T13" fmla="*/ 3 h 18"/>
                <a:gd name="T14" fmla="*/ 14 w 26"/>
                <a:gd name="T15" fmla="*/ 3 h 18"/>
                <a:gd name="T16" fmla="*/ 16 w 26"/>
                <a:gd name="T17" fmla="*/ 1 h 18"/>
                <a:gd name="T18" fmla="*/ 20 w 26"/>
                <a:gd name="T19" fmla="*/ 0 h 18"/>
                <a:gd name="T20" fmla="*/ 26 w 26"/>
                <a:gd name="T21" fmla="*/ 7 h 18"/>
                <a:gd name="T22" fmla="*/ 26 w 26"/>
                <a:gd name="T23" fmla="*/ 18 h 18"/>
                <a:gd name="T24" fmla="*/ 21 w 26"/>
                <a:gd name="T25" fmla="*/ 18 h 18"/>
                <a:gd name="T26" fmla="*/ 21 w 26"/>
                <a:gd name="T27" fmla="*/ 8 h 18"/>
                <a:gd name="T28" fmla="*/ 18 w 26"/>
                <a:gd name="T29" fmla="*/ 4 h 18"/>
                <a:gd name="T30" fmla="*/ 15 w 26"/>
                <a:gd name="T31" fmla="*/ 6 h 18"/>
                <a:gd name="T32" fmla="*/ 15 w 26"/>
                <a:gd name="T33" fmla="*/ 7 h 18"/>
                <a:gd name="T34" fmla="*/ 15 w 26"/>
                <a:gd name="T35" fmla="*/ 18 h 18"/>
                <a:gd name="T36" fmla="*/ 11 w 26"/>
                <a:gd name="T37" fmla="*/ 18 h 18"/>
                <a:gd name="T38" fmla="*/ 11 w 26"/>
                <a:gd name="T39" fmla="*/ 8 h 18"/>
                <a:gd name="T40" fmla="*/ 8 w 26"/>
                <a:gd name="T41" fmla="*/ 4 h 18"/>
                <a:gd name="T42" fmla="*/ 5 w 26"/>
                <a:gd name="T43" fmla="*/ 6 h 18"/>
                <a:gd name="T44" fmla="*/ 5 w 26"/>
                <a:gd name="T45" fmla="*/ 7 h 18"/>
                <a:gd name="T46" fmla="*/ 5 w 26"/>
                <a:gd name="T47" fmla="*/ 18 h 18"/>
                <a:gd name="T48" fmla="*/ 0 w 26"/>
                <a:gd name="T49" fmla="*/ 18 h 18"/>
                <a:gd name="T50" fmla="*/ 0 w 26"/>
                <a:gd name="T5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" h="18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9" y="0"/>
                  </a:cubicBezTo>
                  <a:cubicBezTo>
                    <a:pt x="12" y="0"/>
                    <a:pt x="14" y="1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2"/>
                    <a:pt x="16" y="2"/>
                    <a:pt x="16" y="1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3" y="0"/>
                    <a:pt x="26" y="2"/>
                    <a:pt x="26" y="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5"/>
                    <a:pt x="20" y="4"/>
                    <a:pt x="18" y="4"/>
                  </a:cubicBezTo>
                  <a:cubicBezTo>
                    <a:pt x="17" y="4"/>
                    <a:pt x="16" y="5"/>
                    <a:pt x="15" y="6"/>
                  </a:cubicBezTo>
                  <a:cubicBezTo>
                    <a:pt x="15" y="6"/>
                    <a:pt x="15" y="7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5"/>
                    <a:pt x="10" y="4"/>
                    <a:pt x="8" y="4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5" y="6"/>
                    <a:pt x="5" y="7"/>
                    <a:pt x="5" y="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0" name="Freeform 2856"/>
            <p:cNvSpPr>
              <a:spLocks/>
            </p:cNvSpPr>
            <p:nvPr/>
          </p:nvSpPr>
          <p:spPr bwMode="auto">
            <a:xfrm>
              <a:off x="3306763" y="5257801"/>
              <a:ext cx="130175" cy="90488"/>
            </a:xfrm>
            <a:custGeom>
              <a:avLst/>
              <a:gdLst>
                <a:gd name="T0" fmla="*/ 0 w 26"/>
                <a:gd name="T1" fmla="*/ 6 h 18"/>
                <a:gd name="T2" fmla="*/ 0 w 26"/>
                <a:gd name="T3" fmla="*/ 0 h 18"/>
                <a:gd name="T4" fmla="*/ 4 w 26"/>
                <a:gd name="T5" fmla="*/ 0 h 18"/>
                <a:gd name="T6" fmla="*/ 4 w 26"/>
                <a:gd name="T7" fmla="*/ 3 h 18"/>
                <a:gd name="T8" fmla="*/ 4 w 26"/>
                <a:gd name="T9" fmla="*/ 3 h 18"/>
                <a:gd name="T10" fmla="*/ 9 w 26"/>
                <a:gd name="T11" fmla="*/ 0 h 18"/>
                <a:gd name="T12" fmla="*/ 14 w 26"/>
                <a:gd name="T13" fmla="*/ 3 h 18"/>
                <a:gd name="T14" fmla="*/ 14 w 26"/>
                <a:gd name="T15" fmla="*/ 3 h 18"/>
                <a:gd name="T16" fmla="*/ 16 w 26"/>
                <a:gd name="T17" fmla="*/ 1 h 18"/>
                <a:gd name="T18" fmla="*/ 20 w 26"/>
                <a:gd name="T19" fmla="*/ 0 h 18"/>
                <a:gd name="T20" fmla="*/ 26 w 26"/>
                <a:gd name="T21" fmla="*/ 7 h 18"/>
                <a:gd name="T22" fmla="*/ 26 w 26"/>
                <a:gd name="T23" fmla="*/ 18 h 18"/>
                <a:gd name="T24" fmla="*/ 21 w 26"/>
                <a:gd name="T25" fmla="*/ 18 h 18"/>
                <a:gd name="T26" fmla="*/ 21 w 26"/>
                <a:gd name="T27" fmla="*/ 8 h 18"/>
                <a:gd name="T28" fmla="*/ 18 w 26"/>
                <a:gd name="T29" fmla="*/ 4 h 18"/>
                <a:gd name="T30" fmla="*/ 15 w 26"/>
                <a:gd name="T31" fmla="*/ 6 h 18"/>
                <a:gd name="T32" fmla="*/ 15 w 26"/>
                <a:gd name="T33" fmla="*/ 7 h 18"/>
                <a:gd name="T34" fmla="*/ 15 w 26"/>
                <a:gd name="T35" fmla="*/ 18 h 18"/>
                <a:gd name="T36" fmla="*/ 11 w 26"/>
                <a:gd name="T37" fmla="*/ 18 h 18"/>
                <a:gd name="T38" fmla="*/ 11 w 26"/>
                <a:gd name="T39" fmla="*/ 8 h 18"/>
                <a:gd name="T40" fmla="*/ 8 w 26"/>
                <a:gd name="T41" fmla="*/ 4 h 18"/>
                <a:gd name="T42" fmla="*/ 5 w 26"/>
                <a:gd name="T43" fmla="*/ 6 h 18"/>
                <a:gd name="T44" fmla="*/ 5 w 26"/>
                <a:gd name="T45" fmla="*/ 7 h 18"/>
                <a:gd name="T46" fmla="*/ 5 w 26"/>
                <a:gd name="T47" fmla="*/ 18 h 18"/>
                <a:gd name="T48" fmla="*/ 0 w 26"/>
                <a:gd name="T49" fmla="*/ 18 h 18"/>
                <a:gd name="T50" fmla="*/ 0 w 26"/>
                <a:gd name="T5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" h="18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9" y="0"/>
                  </a:cubicBezTo>
                  <a:cubicBezTo>
                    <a:pt x="12" y="0"/>
                    <a:pt x="14" y="1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2"/>
                    <a:pt x="16" y="2"/>
                    <a:pt x="16" y="1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3" y="0"/>
                    <a:pt x="26" y="2"/>
                    <a:pt x="26" y="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5"/>
                    <a:pt x="20" y="4"/>
                    <a:pt x="18" y="4"/>
                  </a:cubicBezTo>
                  <a:cubicBezTo>
                    <a:pt x="17" y="4"/>
                    <a:pt x="16" y="5"/>
                    <a:pt x="15" y="6"/>
                  </a:cubicBezTo>
                  <a:cubicBezTo>
                    <a:pt x="15" y="6"/>
                    <a:pt x="15" y="7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5"/>
                    <a:pt x="10" y="4"/>
                    <a:pt x="8" y="4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5" y="6"/>
                    <a:pt x="5" y="7"/>
                    <a:pt x="5" y="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1" name="Freeform 2857"/>
            <p:cNvSpPr>
              <a:spLocks noEditPoints="1"/>
            </p:cNvSpPr>
            <p:nvPr/>
          </p:nvSpPr>
          <p:spPr bwMode="auto">
            <a:xfrm>
              <a:off x="3452813" y="5257801"/>
              <a:ext cx="74613" cy="90488"/>
            </a:xfrm>
            <a:custGeom>
              <a:avLst/>
              <a:gdLst>
                <a:gd name="T0" fmla="*/ 15 w 15"/>
                <a:gd name="T1" fmla="*/ 13 h 18"/>
                <a:gd name="T2" fmla="*/ 15 w 15"/>
                <a:gd name="T3" fmla="*/ 18 h 18"/>
                <a:gd name="T4" fmla="*/ 11 w 15"/>
                <a:gd name="T5" fmla="*/ 18 h 18"/>
                <a:gd name="T6" fmla="*/ 11 w 15"/>
                <a:gd name="T7" fmla="*/ 16 h 18"/>
                <a:gd name="T8" fmla="*/ 11 w 15"/>
                <a:gd name="T9" fmla="*/ 16 h 18"/>
                <a:gd name="T10" fmla="*/ 5 w 15"/>
                <a:gd name="T11" fmla="*/ 18 h 18"/>
                <a:gd name="T12" fmla="*/ 0 w 15"/>
                <a:gd name="T13" fmla="*/ 13 h 18"/>
                <a:gd name="T14" fmla="*/ 10 w 15"/>
                <a:gd name="T15" fmla="*/ 6 h 18"/>
                <a:gd name="T16" fmla="*/ 10 w 15"/>
                <a:gd name="T17" fmla="*/ 6 h 18"/>
                <a:gd name="T18" fmla="*/ 7 w 15"/>
                <a:gd name="T19" fmla="*/ 3 h 18"/>
                <a:gd name="T20" fmla="*/ 2 w 15"/>
                <a:gd name="T21" fmla="*/ 4 h 18"/>
                <a:gd name="T22" fmla="*/ 1 w 15"/>
                <a:gd name="T23" fmla="*/ 2 h 18"/>
                <a:gd name="T24" fmla="*/ 8 w 15"/>
                <a:gd name="T25" fmla="*/ 0 h 18"/>
                <a:gd name="T26" fmla="*/ 15 w 15"/>
                <a:gd name="T27" fmla="*/ 7 h 18"/>
                <a:gd name="T28" fmla="*/ 15 w 15"/>
                <a:gd name="T29" fmla="*/ 13 h 18"/>
                <a:gd name="T30" fmla="*/ 10 w 15"/>
                <a:gd name="T31" fmla="*/ 9 h 18"/>
                <a:gd name="T32" fmla="*/ 4 w 15"/>
                <a:gd name="T33" fmla="*/ 12 h 18"/>
                <a:gd name="T34" fmla="*/ 7 w 15"/>
                <a:gd name="T35" fmla="*/ 15 h 18"/>
                <a:gd name="T36" fmla="*/ 10 w 15"/>
                <a:gd name="T37" fmla="*/ 13 h 18"/>
                <a:gd name="T38" fmla="*/ 10 w 15"/>
                <a:gd name="T39" fmla="*/ 12 h 18"/>
                <a:gd name="T40" fmla="*/ 10 w 15"/>
                <a:gd name="T4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18">
                  <a:moveTo>
                    <a:pt x="15" y="13"/>
                  </a:moveTo>
                  <a:cubicBezTo>
                    <a:pt x="15" y="15"/>
                    <a:pt x="15" y="17"/>
                    <a:pt x="15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8" y="18"/>
                    <a:pt x="5" y="18"/>
                  </a:cubicBezTo>
                  <a:cubicBezTo>
                    <a:pt x="2" y="18"/>
                    <a:pt x="0" y="16"/>
                    <a:pt x="0" y="13"/>
                  </a:cubicBezTo>
                  <a:cubicBezTo>
                    <a:pt x="0" y="9"/>
                    <a:pt x="4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3"/>
                    <a:pt x="7" y="3"/>
                  </a:cubicBezTo>
                  <a:cubicBezTo>
                    <a:pt x="5" y="3"/>
                    <a:pt x="3" y="4"/>
                    <a:pt x="2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1"/>
                    <a:pt x="5" y="0"/>
                    <a:pt x="8" y="0"/>
                  </a:cubicBezTo>
                  <a:cubicBezTo>
                    <a:pt x="13" y="0"/>
                    <a:pt x="15" y="4"/>
                    <a:pt x="15" y="7"/>
                  </a:cubicBezTo>
                  <a:lnTo>
                    <a:pt x="15" y="13"/>
                  </a:lnTo>
                  <a:close/>
                  <a:moveTo>
                    <a:pt x="10" y="9"/>
                  </a:moveTo>
                  <a:cubicBezTo>
                    <a:pt x="7" y="9"/>
                    <a:pt x="4" y="10"/>
                    <a:pt x="4" y="12"/>
                  </a:cubicBezTo>
                  <a:cubicBezTo>
                    <a:pt x="4" y="14"/>
                    <a:pt x="5" y="15"/>
                    <a:pt x="7" y="15"/>
                  </a:cubicBezTo>
                  <a:cubicBezTo>
                    <a:pt x="9" y="15"/>
                    <a:pt x="10" y="14"/>
                    <a:pt x="10" y="13"/>
                  </a:cubicBezTo>
                  <a:cubicBezTo>
                    <a:pt x="10" y="12"/>
                    <a:pt x="10" y="12"/>
                    <a:pt x="10" y="12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2" name="Freeform 2858"/>
            <p:cNvSpPr>
              <a:spLocks/>
            </p:cNvSpPr>
            <p:nvPr/>
          </p:nvSpPr>
          <p:spPr bwMode="auto">
            <a:xfrm>
              <a:off x="3546475" y="5257801"/>
              <a:ext cx="80963" cy="90488"/>
            </a:xfrm>
            <a:custGeom>
              <a:avLst/>
              <a:gdLst>
                <a:gd name="T0" fmla="*/ 0 w 16"/>
                <a:gd name="T1" fmla="*/ 6 h 18"/>
                <a:gd name="T2" fmla="*/ 0 w 16"/>
                <a:gd name="T3" fmla="*/ 0 h 18"/>
                <a:gd name="T4" fmla="*/ 4 w 16"/>
                <a:gd name="T5" fmla="*/ 0 h 18"/>
                <a:gd name="T6" fmla="*/ 4 w 16"/>
                <a:gd name="T7" fmla="*/ 3 h 18"/>
                <a:gd name="T8" fmla="*/ 4 w 16"/>
                <a:gd name="T9" fmla="*/ 3 h 18"/>
                <a:gd name="T10" fmla="*/ 10 w 16"/>
                <a:gd name="T11" fmla="*/ 0 h 18"/>
                <a:gd name="T12" fmla="*/ 16 w 16"/>
                <a:gd name="T13" fmla="*/ 7 h 18"/>
                <a:gd name="T14" fmla="*/ 16 w 16"/>
                <a:gd name="T15" fmla="*/ 18 h 18"/>
                <a:gd name="T16" fmla="*/ 12 w 16"/>
                <a:gd name="T17" fmla="*/ 18 h 18"/>
                <a:gd name="T18" fmla="*/ 12 w 16"/>
                <a:gd name="T19" fmla="*/ 8 h 18"/>
                <a:gd name="T20" fmla="*/ 8 w 16"/>
                <a:gd name="T21" fmla="*/ 4 h 18"/>
                <a:gd name="T22" fmla="*/ 5 w 16"/>
                <a:gd name="T23" fmla="*/ 6 h 18"/>
                <a:gd name="T24" fmla="*/ 5 w 16"/>
                <a:gd name="T25" fmla="*/ 8 h 18"/>
                <a:gd name="T26" fmla="*/ 5 w 16"/>
                <a:gd name="T27" fmla="*/ 18 h 18"/>
                <a:gd name="T28" fmla="*/ 0 w 16"/>
                <a:gd name="T29" fmla="*/ 18 h 18"/>
                <a:gd name="T30" fmla="*/ 0 w 16"/>
                <a:gd name="T3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18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3" y="0"/>
                    <a:pt x="16" y="2"/>
                    <a:pt x="16" y="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5"/>
                    <a:pt x="11" y="4"/>
                    <a:pt x="8" y="4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3" name="Freeform 2859"/>
            <p:cNvSpPr>
              <a:spLocks noEditPoints="1"/>
            </p:cNvSpPr>
            <p:nvPr/>
          </p:nvSpPr>
          <p:spPr bwMode="auto">
            <a:xfrm>
              <a:off x="3641725" y="5222876"/>
              <a:ext cx="90488" cy="125413"/>
            </a:xfrm>
            <a:custGeom>
              <a:avLst/>
              <a:gdLst>
                <a:gd name="T0" fmla="*/ 17 w 18"/>
                <a:gd name="T1" fmla="*/ 0 h 25"/>
                <a:gd name="T2" fmla="*/ 17 w 18"/>
                <a:gd name="T3" fmla="*/ 20 h 25"/>
                <a:gd name="T4" fmla="*/ 18 w 18"/>
                <a:gd name="T5" fmla="*/ 25 h 25"/>
                <a:gd name="T6" fmla="*/ 14 w 18"/>
                <a:gd name="T7" fmla="*/ 25 h 25"/>
                <a:gd name="T8" fmla="*/ 13 w 18"/>
                <a:gd name="T9" fmla="*/ 22 h 25"/>
                <a:gd name="T10" fmla="*/ 13 w 18"/>
                <a:gd name="T11" fmla="*/ 22 h 25"/>
                <a:gd name="T12" fmla="*/ 8 w 18"/>
                <a:gd name="T13" fmla="*/ 25 h 25"/>
                <a:gd name="T14" fmla="*/ 0 w 18"/>
                <a:gd name="T15" fmla="*/ 16 h 25"/>
                <a:gd name="T16" fmla="*/ 8 w 18"/>
                <a:gd name="T17" fmla="*/ 7 h 25"/>
                <a:gd name="T18" fmla="*/ 13 w 18"/>
                <a:gd name="T19" fmla="*/ 9 h 25"/>
                <a:gd name="T20" fmla="*/ 13 w 18"/>
                <a:gd name="T21" fmla="*/ 9 h 25"/>
                <a:gd name="T22" fmla="*/ 13 w 18"/>
                <a:gd name="T23" fmla="*/ 0 h 25"/>
                <a:gd name="T24" fmla="*/ 17 w 18"/>
                <a:gd name="T25" fmla="*/ 0 h 25"/>
                <a:gd name="T26" fmla="*/ 13 w 18"/>
                <a:gd name="T27" fmla="*/ 15 h 25"/>
                <a:gd name="T28" fmla="*/ 13 w 18"/>
                <a:gd name="T29" fmla="*/ 13 h 25"/>
                <a:gd name="T30" fmla="*/ 9 w 18"/>
                <a:gd name="T31" fmla="*/ 10 h 25"/>
                <a:gd name="T32" fmla="*/ 5 w 18"/>
                <a:gd name="T33" fmla="*/ 16 h 25"/>
                <a:gd name="T34" fmla="*/ 9 w 18"/>
                <a:gd name="T35" fmla="*/ 22 h 25"/>
                <a:gd name="T36" fmla="*/ 13 w 18"/>
                <a:gd name="T37" fmla="*/ 18 h 25"/>
                <a:gd name="T38" fmla="*/ 13 w 18"/>
                <a:gd name="T39" fmla="*/ 17 h 25"/>
                <a:gd name="T40" fmla="*/ 13 w 18"/>
                <a:gd name="T41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" h="25">
                  <a:moveTo>
                    <a:pt x="17" y="0"/>
                  </a:moveTo>
                  <a:cubicBezTo>
                    <a:pt x="17" y="20"/>
                    <a:pt x="17" y="20"/>
                    <a:pt x="17" y="20"/>
                  </a:cubicBezTo>
                  <a:cubicBezTo>
                    <a:pt x="17" y="22"/>
                    <a:pt x="17" y="23"/>
                    <a:pt x="18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4"/>
                    <a:pt x="10" y="25"/>
                    <a:pt x="8" y="25"/>
                  </a:cubicBezTo>
                  <a:cubicBezTo>
                    <a:pt x="4" y="25"/>
                    <a:pt x="0" y="22"/>
                    <a:pt x="0" y="16"/>
                  </a:cubicBezTo>
                  <a:cubicBezTo>
                    <a:pt x="0" y="10"/>
                    <a:pt x="4" y="7"/>
                    <a:pt x="8" y="7"/>
                  </a:cubicBezTo>
                  <a:cubicBezTo>
                    <a:pt x="10" y="7"/>
                    <a:pt x="12" y="8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0"/>
                    <a:pt x="13" y="0"/>
                    <a:pt x="13" y="0"/>
                  </a:cubicBezTo>
                  <a:lnTo>
                    <a:pt x="17" y="0"/>
                  </a:lnTo>
                  <a:close/>
                  <a:moveTo>
                    <a:pt x="13" y="15"/>
                  </a:moveTo>
                  <a:cubicBezTo>
                    <a:pt x="13" y="14"/>
                    <a:pt x="13" y="14"/>
                    <a:pt x="13" y="13"/>
                  </a:cubicBezTo>
                  <a:cubicBezTo>
                    <a:pt x="13" y="12"/>
                    <a:pt x="11" y="10"/>
                    <a:pt x="9" y="10"/>
                  </a:cubicBezTo>
                  <a:cubicBezTo>
                    <a:pt x="6" y="10"/>
                    <a:pt x="5" y="13"/>
                    <a:pt x="5" y="16"/>
                  </a:cubicBezTo>
                  <a:cubicBezTo>
                    <a:pt x="5" y="19"/>
                    <a:pt x="6" y="22"/>
                    <a:pt x="9" y="22"/>
                  </a:cubicBezTo>
                  <a:cubicBezTo>
                    <a:pt x="11" y="22"/>
                    <a:pt x="12" y="20"/>
                    <a:pt x="13" y="18"/>
                  </a:cubicBezTo>
                  <a:cubicBezTo>
                    <a:pt x="13" y="18"/>
                    <a:pt x="13" y="18"/>
                    <a:pt x="13" y="17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4" name="Freeform 2860"/>
            <p:cNvSpPr>
              <a:spLocks/>
            </p:cNvSpPr>
            <p:nvPr/>
          </p:nvSpPr>
          <p:spPr bwMode="auto">
            <a:xfrm>
              <a:off x="7645400" y="5257801"/>
              <a:ext cx="69850" cy="90488"/>
            </a:xfrm>
            <a:custGeom>
              <a:avLst/>
              <a:gdLst>
                <a:gd name="T0" fmla="*/ 14 w 14"/>
                <a:gd name="T1" fmla="*/ 17 h 18"/>
                <a:gd name="T2" fmla="*/ 9 w 14"/>
                <a:gd name="T3" fmla="*/ 18 h 18"/>
                <a:gd name="T4" fmla="*/ 0 w 14"/>
                <a:gd name="T5" fmla="*/ 9 h 18"/>
                <a:gd name="T6" fmla="*/ 9 w 14"/>
                <a:gd name="T7" fmla="*/ 0 h 18"/>
                <a:gd name="T8" fmla="*/ 14 w 14"/>
                <a:gd name="T9" fmla="*/ 1 h 18"/>
                <a:gd name="T10" fmla="*/ 13 w 14"/>
                <a:gd name="T11" fmla="*/ 4 h 18"/>
                <a:gd name="T12" fmla="*/ 10 w 14"/>
                <a:gd name="T13" fmla="*/ 3 h 18"/>
                <a:gd name="T14" fmla="*/ 4 w 14"/>
                <a:gd name="T15" fmla="*/ 9 h 18"/>
                <a:gd name="T16" fmla="*/ 10 w 14"/>
                <a:gd name="T17" fmla="*/ 15 h 18"/>
                <a:gd name="T18" fmla="*/ 13 w 14"/>
                <a:gd name="T19" fmla="*/ 14 h 18"/>
                <a:gd name="T20" fmla="*/ 14 w 14"/>
                <a:gd name="T2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8">
                  <a:moveTo>
                    <a:pt x="14" y="17"/>
                  </a:moveTo>
                  <a:cubicBezTo>
                    <a:pt x="13" y="18"/>
                    <a:pt x="11" y="18"/>
                    <a:pt x="9" y="18"/>
                  </a:cubicBezTo>
                  <a:cubicBezTo>
                    <a:pt x="3" y="18"/>
                    <a:pt x="0" y="15"/>
                    <a:pt x="0" y="9"/>
                  </a:cubicBezTo>
                  <a:cubicBezTo>
                    <a:pt x="0" y="4"/>
                    <a:pt x="3" y="0"/>
                    <a:pt x="9" y="0"/>
                  </a:cubicBezTo>
                  <a:cubicBezTo>
                    <a:pt x="11" y="0"/>
                    <a:pt x="13" y="0"/>
                    <a:pt x="14" y="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1" y="3"/>
                    <a:pt x="10" y="3"/>
                  </a:cubicBezTo>
                  <a:cubicBezTo>
                    <a:pt x="6" y="3"/>
                    <a:pt x="4" y="6"/>
                    <a:pt x="4" y="9"/>
                  </a:cubicBezTo>
                  <a:cubicBezTo>
                    <a:pt x="4" y="13"/>
                    <a:pt x="7" y="15"/>
                    <a:pt x="10" y="15"/>
                  </a:cubicBezTo>
                  <a:cubicBezTo>
                    <a:pt x="11" y="15"/>
                    <a:pt x="12" y="14"/>
                    <a:pt x="13" y="14"/>
                  </a:cubicBezTo>
                  <a:lnTo>
                    <a:pt x="14" y="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5" name="Freeform 2861"/>
            <p:cNvSpPr>
              <a:spLocks noEditPoints="1"/>
            </p:cNvSpPr>
            <p:nvPr/>
          </p:nvSpPr>
          <p:spPr bwMode="auto">
            <a:xfrm>
              <a:off x="7720013" y="5257801"/>
              <a:ext cx="90488" cy="90488"/>
            </a:xfrm>
            <a:custGeom>
              <a:avLst/>
              <a:gdLst>
                <a:gd name="T0" fmla="*/ 18 w 18"/>
                <a:gd name="T1" fmla="*/ 9 h 18"/>
                <a:gd name="T2" fmla="*/ 9 w 18"/>
                <a:gd name="T3" fmla="*/ 18 h 18"/>
                <a:gd name="T4" fmla="*/ 0 w 18"/>
                <a:gd name="T5" fmla="*/ 9 h 18"/>
                <a:gd name="T6" fmla="*/ 9 w 18"/>
                <a:gd name="T7" fmla="*/ 0 h 18"/>
                <a:gd name="T8" fmla="*/ 18 w 18"/>
                <a:gd name="T9" fmla="*/ 9 h 18"/>
                <a:gd name="T10" fmla="*/ 5 w 18"/>
                <a:gd name="T11" fmla="*/ 9 h 18"/>
                <a:gd name="T12" fmla="*/ 9 w 18"/>
                <a:gd name="T13" fmla="*/ 15 h 18"/>
                <a:gd name="T14" fmla="*/ 13 w 18"/>
                <a:gd name="T15" fmla="*/ 9 h 18"/>
                <a:gd name="T16" fmla="*/ 9 w 18"/>
                <a:gd name="T17" fmla="*/ 3 h 18"/>
                <a:gd name="T18" fmla="*/ 5 w 18"/>
                <a:gd name="T1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18" y="9"/>
                  </a:moveTo>
                  <a:cubicBezTo>
                    <a:pt x="18" y="15"/>
                    <a:pt x="13" y="18"/>
                    <a:pt x="9" y="18"/>
                  </a:cubicBezTo>
                  <a:cubicBezTo>
                    <a:pt x="4" y="18"/>
                    <a:pt x="0" y="15"/>
                    <a:pt x="0" y="9"/>
                  </a:cubicBezTo>
                  <a:cubicBezTo>
                    <a:pt x="0" y="3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lose/>
                  <a:moveTo>
                    <a:pt x="5" y="9"/>
                  </a:moveTo>
                  <a:cubicBezTo>
                    <a:pt x="5" y="12"/>
                    <a:pt x="6" y="15"/>
                    <a:pt x="9" y="15"/>
                  </a:cubicBezTo>
                  <a:cubicBezTo>
                    <a:pt x="12" y="15"/>
                    <a:pt x="13" y="12"/>
                    <a:pt x="13" y="9"/>
                  </a:cubicBezTo>
                  <a:cubicBezTo>
                    <a:pt x="13" y="6"/>
                    <a:pt x="12" y="3"/>
                    <a:pt x="9" y="3"/>
                  </a:cubicBezTo>
                  <a:cubicBezTo>
                    <a:pt x="6" y="3"/>
                    <a:pt x="5" y="6"/>
                    <a:pt x="5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6" name="Freeform 2862"/>
            <p:cNvSpPr>
              <a:spLocks/>
            </p:cNvSpPr>
            <p:nvPr/>
          </p:nvSpPr>
          <p:spPr bwMode="auto">
            <a:xfrm>
              <a:off x="7824788" y="5257801"/>
              <a:ext cx="130175" cy="90488"/>
            </a:xfrm>
            <a:custGeom>
              <a:avLst/>
              <a:gdLst>
                <a:gd name="T0" fmla="*/ 0 w 26"/>
                <a:gd name="T1" fmla="*/ 6 h 18"/>
                <a:gd name="T2" fmla="*/ 0 w 26"/>
                <a:gd name="T3" fmla="*/ 0 h 18"/>
                <a:gd name="T4" fmla="*/ 4 w 26"/>
                <a:gd name="T5" fmla="*/ 0 h 18"/>
                <a:gd name="T6" fmla="*/ 4 w 26"/>
                <a:gd name="T7" fmla="*/ 3 h 18"/>
                <a:gd name="T8" fmla="*/ 4 w 26"/>
                <a:gd name="T9" fmla="*/ 3 h 18"/>
                <a:gd name="T10" fmla="*/ 10 w 26"/>
                <a:gd name="T11" fmla="*/ 0 h 18"/>
                <a:gd name="T12" fmla="*/ 14 w 26"/>
                <a:gd name="T13" fmla="*/ 3 h 18"/>
                <a:gd name="T14" fmla="*/ 14 w 26"/>
                <a:gd name="T15" fmla="*/ 3 h 18"/>
                <a:gd name="T16" fmla="*/ 17 w 26"/>
                <a:gd name="T17" fmla="*/ 1 h 18"/>
                <a:gd name="T18" fmla="*/ 20 w 26"/>
                <a:gd name="T19" fmla="*/ 0 h 18"/>
                <a:gd name="T20" fmla="*/ 26 w 26"/>
                <a:gd name="T21" fmla="*/ 7 h 18"/>
                <a:gd name="T22" fmla="*/ 26 w 26"/>
                <a:gd name="T23" fmla="*/ 18 h 18"/>
                <a:gd name="T24" fmla="*/ 22 w 26"/>
                <a:gd name="T25" fmla="*/ 18 h 18"/>
                <a:gd name="T26" fmla="*/ 22 w 26"/>
                <a:gd name="T27" fmla="*/ 8 h 18"/>
                <a:gd name="T28" fmla="*/ 18 w 26"/>
                <a:gd name="T29" fmla="*/ 4 h 18"/>
                <a:gd name="T30" fmla="*/ 15 w 26"/>
                <a:gd name="T31" fmla="*/ 6 h 18"/>
                <a:gd name="T32" fmla="*/ 15 w 26"/>
                <a:gd name="T33" fmla="*/ 7 h 18"/>
                <a:gd name="T34" fmla="*/ 15 w 26"/>
                <a:gd name="T35" fmla="*/ 18 h 18"/>
                <a:gd name="T36" fmla="*/ 11 w 26"/>
                <a:gd name="T37" fmla="*/ 18 h 18"/>
                <a:gd name="T38" fmla="*/ 11 w 26"/>
                <a:gd name="T39" fmla="*/ 8 h 18"/>
                <a:gd name="T40" fmla="*/ 8 w 26"/>
                <a:gd name="T41" fmla="*/ 4 h 18"/>
                <a:gd name="T42" fmla="*/ 5 w 26"/>
                <a:gd name="T43" fmla="*/ 6 h 18"/>
                <a:gd name="T44" fmla="*/ 5 w 26"/>
                <a:gd name="T45" fmla="*/ 7 h 18"/>
                <a:gd name="T46" fmla="*/ 5 w 26"/>
                <a:gd name="T47" fmla="*/ 18 h 18"/>
                <a:gd name="T48" fmla="*/ 0 w 26"/>
                <a:gd name="T49" fmla="*/ 18 h 18"/>
                <a:gd name="T50" fmla="*/ 0 w 26"/>
                <a:gd name="T5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" h="18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2" y="0"/>
                    <a:pt x="14" y="1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2"/>
                    <a:pt x="16" y="2"/>
                    <a:pt x="17" y="1"/>
                  </a:cubicBezTo>
                  <a:cubicBezTo>
                    <a:pt x="18" y="0"/>
                    <a:pt x="19" y="0"/>
                    <a:pt x="20" y="0"/>
                  </a:cubicBezTo>
                  <a:cubicBezTo>
                    <a:pt x="23" y="0"/>
                    <a:pt x="26" y="2"/>
                    <a:pt x="26" y="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5"/>
                    <a:pt x="21" y="4"/>
                    <a:pt x="18" y="4"/>
                  </a:cubicBezTo>
                  <a:cubicBezTo>
                    <a:pt x="17" y="4"/>
                    <a:pt x="16" y="5"/>
                    <a:pt x="15" y="6"/>
                  </a:cubicBezTo>
                  <a:cubicBezTo>
                    <a:pt x="15" y="6"/>
                    <a:pt x="15" y="7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5"/>
                    <a:pt x="10" y="4"/>
                    <a:pt x="8" y="4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5" y="6"/>
                    <a:pt x="5" y="7"/>
                    <a:pt x="5" y="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7" name="Freeform 2863"/>
            <p:cNvSpPr>
              <a:spLocks/>
            </p:cNvSpPr>
            <p:nvPr/>
          </p:nvSpPr>
          <p:spPr bwMode="auto">
            <a:xfrm>
              <a:off x="7975600" y="5257801"/>
              <a:ext cx="128588" cy="90488"/>
            </a:xfrm>
            <a:custGeom>
              <a:avLst/>
              <a:gdLst>
                <a:gd name="T0" fmla="*/ 0 w 26"/>
                <a:gd name="T1" fmla="*/ 6 h 18"/>
                <a:gd name="T2" fmla="*/ 0 w 26"/>
                <a:gd name="T3" fmla="*/ 0 h 18"/>
                <a:gd name="T4" fmla="*/ 4 w 26"/>
                <a:gd name="T5" fmla="*/ 0 h 18"/>
                <a:gd name="T6" fmla="*/ 4 w 26"/>
                <a:gd name="T7" fmla="*/ 3 h 18"/>
                <a:gd name="T8" fmla="*/ 4 w 26"/>
                <a:gd name="T9" fmla="*/ 3 h 18"/>
                <a:gd name="T10" fmla="*/ 10 w 26"/>
                <a:gd name="T11" fmla="*/ 0 h 18"/>
                <a:gd name="T12" fmla="*/ 14 w 26"/>
                <a:gd name="T13" fmla="*/ 3 h 18"/>
                <a:gd name="T14" fmla="*/ 14 w 26"/>
                <a:gd name="T15" fmla="*/ 3 h 18"/>
                <a:gd name="T16" fmla="*/ 17 w 26"/>
                <a:gd name="T17" fmla="*/ 1 h 18"/>
                <a:gd name="T18" fmla="*/ 20 w 26"/>
                <a:gd name="T19" fmla="*/ 0 h 18"/>
                <a:gd name="T20" fmla="*/ 26 w 26"/>
                <a:gd name="T21" fmla="*/ 7 h 18"/>
                <a:gd name="T22" fmla="*/ 26 w 26"/>
                <a:gd name="T23" fmla="*/ 18 h 18"/>
                <a:gd name="T24" fmla="*/ 22 w 26"/>
                <a:gd name="T25" fmla="*/ 18 h 18"/>
                <a:gd name="T26" fmla="*/ 22 w 26"/>
                <a:gd name="T27" fmla="*/ 8 h 18"/>
                <a:gd name="T28" fmla="*/ 19 w 26"/>
                <a:gd name="T29" fmla="*/ 4 h 18"/>
                <a:gd name="T30" fmla="*/ 15 w 26"/>
                <a:gd name="T31" fmla="*/ 6 h 18"/>
                <a:gd name="T32" fmla="*/ 15 w 26"/>
                <a:gd name="T33" fmla="*/ 7 h 18"/>
                <a:gd name="T34" fmla="*/ 15 w 26"/>
                <a:gd name="T35" fmla="*/ 18 h 18"/>
                <a:gd name="T36" fmla="*/ 11 w 26"/>
                <a:gd name="T37" fmla="*/ 18 h 18"/>
                <a:gd name="T38" fmla="*/ 11 w 26"/>
                <a:gd name="T39" fmla="*/ 8 h 18"/>
                <a:gd name="T40" fmla="*/ 8 w 26"/>
                <a:gd name="T41" fmla="*/ 4 h 18"/>
                <a:gd name="T42" fmla="*/ 5 w 26"/>
                <a:gd name="T43" fmla="*/ 6 h 18"/>
                <a:gd name="T44" fmla="*/ 5 w 26"/>
                <a:gd name="T45" fmla="*/ 7 h 18"/>
                <a:gd name="T46" fmla="*/ 5 w 26"/>
                <a:gd name="T47" fmla="*/ 18 h 18"/>
                <a:gd name="T48" fmla="*/ 0 w 26"/>
                <a:gd name="T49" fmla="*/ 18 h 18"/>
                <a:gd name="T50" fmla="*/ 0 w 26"/>
                <a:gd name="T5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" h="18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2" y="0"/>
                    <a:pt x="14" y="1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2"/>
                    <a:pt x="16" y="2"/>
                    <a:pt x="17" y="1"/>
                  </a:cubicBezTo>
                  <a:cubicBezTo>
                    <a:pt x="18" y="0"/>
                    <a:pt x="19" y="0"/>
                    <a:pt x="20" y="0"/>
                  </a:cubicBezTo>
                  <a:cubicBezTo>
                    <a:pt x="23" y="0"/>
                    <a:pt x="26" y="2"/>
                    <a:pt x="26" y="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5"/>
                    <a:pt x="21" y="4"/>
                    <a:pt x="19" y="4"/>
                  </a:cubicBezTo>
                  <a:cubicBezTo>
                    <a:pt x="17" y="4"/>
                    <a:pt x="16" y="5"/>
                    <a:pt x="15" y="6"/>
                  </a:cubicBezTo>
                  <a:cubicBezTo>
                    <a:pt x="15" y="6"/>
                    <a:pt x="15" y="7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5"/>
                    <a:pt x="10" y="4"/>
                    <a:pt x="8" y="4"/>
                  </a:cubicBezTo>
                  <a:cubicBezTo>
                    <a:pt x="6" y="4"/>
                    <a:pt x="5" y="5"/>
                    <a:pt x="5" y="6"/>
                  </a:cubicBezTo>
                  <a:cubicBezTo>
                    <a:pt x="5" y="6"/>
                    <a:pt x="5" y="7"/>
                    <a:pt x="5" y="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8" name="Freeform 2864"/>
            <p:cNvSpPr>
              <a:spLocks noEditPoints="1"/>
            </p:cNvSpPr>
            <p:nvPr/>
          </p:nvSpPr>
          <p:spPr bwMode="auto">
            <a:xfrm>
              <a:off x="8120063" y="5257801"/>
              <a:ext cx="74613" cy="90488"/>
            </a:xfrm>
            <a:custGeom>
              <a:avLst/>
              <a:gdLst>
                <a:gd name="T0" fmla="*/ 15 w 15"/>
                <a:gd name="T1" fmla="*/ 13 h 18"/>
                <a:gd name="T2" fmla="*/ 15 w 15"/>
                <a:gd name="T3" fmla="*/ 18 h 18"/>
                <a:gd name="T4" fmla="*/ 11 w 15"/>
                <a:gd name="T5" fmla="*/ 18 h 18"/>
                <a:gd name="T6" fmla="*/ 11 w 15"/>
                <a:gd name="T7" fmla="*/ 16 h 18"/>
                <a:gd name="T8" fmla="*/ 11 w 15"/>
                <a:gd name="T9" fmla="*/ 16 h 18"/>
                <a:gd name="T10" fmla="*/ 6 w 15"/>
                <a:gd name="T11" fmla="*/ 18 h 18"/>
                <a:gd name="T12" fmla="*/ 0 w 15"/>
                <a:gd name="T13" fmla="*/ 13 h 18"/>
                <a:gd name="T14" fmla="*/ 10 w 15"/>
                <a:gd name="T15" fmla="*/ 6 h 18"/>
                <a:gd name="T16" fmla="*/ 10 w 15"/>
                <a:gd name="T17" fmla="*/ 6 h 18"/>
                <a:gd name="T18" fmla="*/ 7 w 15"/>
                <a:gd name="T19" fmla="*/ 3 h 18"/>
                <a:gd name="T20" fmla="*/ 2 w 15"/>
                <a:gd name="T21" fmla="*/ 4 h 18"/>
                <a:gd name="T22" fmla="*/ 1 w 15"/>
                <a:gd name="T23" fmla="*/ 2 h 18"/>
                <a:gd name="T24" fmla="*/ 8 w 15"/>
                <a:gd name="T25" fmla="*/ 0 h 18"/>
                <a:gd name="T26" fmla="*/ 15 w 15"/>
                <a:gd name="T27" fmla="*/ 7 h 18"/>
                <a:gd name="T28" fmla="*/ 15 w 15"/>
                <a:gd name="T29" fmla="*/ 13 h 18"/>
                <a:gd name="T30" fmla="*/ 11 w 15"/>
                <a:gd name="T31" fmla="*/ 9 h 18"/>
                <a:gd name="T32" fmla="*/ 5 w 15"/>
                <a:gd name="T33" fmla="*/ 12 h 18"/>
                <a:gd name="T34" fmla="*/ 7 w 15"/>
                <a:gd name="T35" fmla="*/ 15 h 18"/>
                <a:gd name="T36" fmla="*/ 10 w 15"/>
                <a:gd name="T37" fmla="*/ 13 h 18"/>
                <a:gd name="T38" fmla="*/ 11 w 15"/>
                <a:gd name="T39" fmla="*/ 12 h 18"/>
                <a:gd name="T40" fmla="*/ 11 w 15"/>
                <a:gd name="T4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18">
                  <a:moveTo>
                    <a:pt x="15" y="13"/>
                  </a:moveTo>
                  <a:cubicBezTo>
                    <a:pt x="15" y="15"/>
                    <a:pt x="15" y="17"/>
                    <a:pt x="15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8" y="18"/>
                    <a:pt x="6" y="18"/>
                  </a:cubicBezTo>
                  <a:cubicBezTo>
                    <a:pt x="2" y="18"/>
                    <a:pt x="0" y="16"/>
                    <a:pt x="0" y="13"/>
                  </a:cubicBezTo>
                  <a:cubicBezTo>
                    <a:pt x="0" y="9"/>
                    <a:pt x="4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3"/>
                    <a:pt x="7" y="3"/>
                  </a:cubicBezTo>
                  <a:cubicBezTo>
                    <a:pt x="5" y="3"/>
                    <a:pt x="3" y="4"/>
                    <a:pt x="2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1"/>
                    <a:pt x="5" y="0"/>
                    <a:pt x="8" y="0"/>
                  </a:cubicBezTo>
                  <a:cubicBezTo>
                    <a:pt x="13" y="0"/>
                    <a:pt x="15" y="4"/>
                    <a:pt x="15" y="7"/>
                  </a:cubicBezTo>
                  <a:lnTo>
                    <a:pt x="15" y="13"/>
                  </a:lnTo>
                  <a:close/>
                  <a:moveTo>
                    <a:pt x="11" y="9"/>
                  </a:moveTo>
                  <a:cubicBezTo>
                    <a:pt x="7" y="9"/>
                    <a:pt x="5" y="10"/>
                    <a:pt x="5" y="12"/>
                  </a:cubicBezTo>
                  <a:cubicBezTo>
                    <a:pt x="5" y="14"/>
                    <a:pt x="6" y="15"/>
                    <a:pt x="7" y="15"/>
                  </a:cubicBezTo>
                  <a:cubicBezTo>
                    <a:pt x="9" y="15"/>
                    <a:pt x="10" y="14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lnTo>
                    <a:pt x="11" y="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89" name="Freeform 2865"/>
            <p:cNvSpPr>
              <a:spLocks/>
            </p:cNvSpPr>
            <p:nvPr/>
          </p:nvSpPr>
          <p:spPr bwMode="auto">
            <a:xfrm>
              <a:off x="8215313" y="5257801"/>
              <a:ext cx="79375" cy="90488"/>
            </a:xfrm>
            <a:custGeom>
              <a:avLst/>
              <a:gdLst>
                <a:gd name="T0" fmla="*/ 0 w 16"/>
                <a:gd name="T1" fmla="*/ 6 h 18"/>
                <a:gd name="T2" fmla="*/ 0 w 16"/>
                <a:gd name="T3" fmla="*/ 0 h 18"/>
                <a:gd name="T4" fmla="*/ 4 w 16"/>
                <a:gd name="T5" fmla="*/ 0 h 18"/>
                <a:gd name="T6" fmla="*/ 4 w 16"/>
                <a:gd name="T7" fmla="*/ 3 h 18"/>
                <a:gd name="T8" fmla="*/ 4 w 16"/>
                <a:gd name="T9" fmla="*/ 3 h 18"/>
                <a:gd name="T10" fmla="*/ 10 w 16"/>
                <a:gd name="T11" fmla="*/ 0 h 18"/>
                <a:gd name="T12" fmla="*/ 16 w 16"/>
                <a:gd name="T13" fmla="*/ 7 h 18"/>
                <a:gd name="T14" fmla="*/ 16 w 16"/>
                <a:gd name="T15" fmla="*/ 18 h 18"/>
                <a:gd name="T16" fmla="*/ 12 w 16"/>
                <a:gd name="T17" fmla="*/ 18 h 18"/>
                <a:gd name="T18" fmla="*/ 12 w 16"/>
                <a:gd name="T19" fmla="*/ 8 h 18"/>
                <a:gd name="T20" fmla="*/ 8 w 16"/>
                <a:gd name="T21" fmla="*/ 4 h 18"/>
                <a:gd name="T22" fmla="*/ 5 w 16"/>
                <a:gd name="T23" fmla="*/ 6 h 18"/>
                <a:gd name="T24" fmla="*/ 5 w 16"/>
                <a:gd name="T25" fmla="*/ 8 h 18"/>
                <a:gd name="T26" fmla="*/ 5 w 16"/>
                <a:gd name="T27" fmla="*/ 18 h 18"/>
                <a:gd name="T28" fmla="*/ 0 w 16"/>
                <a:gd name="T29" fmla="*/ 18 h 18"/>
                <a:gd name="T30" fmla="*/ 0 w 16"/>
                <a:gd name="T3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18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3" y="0"/>
                    <a:pt x="16" y="2"/>
                    <a:pt x="16" y="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5"/>
                    <a:pt x="11" y="4"/>
                    <a:pt x="8" y="4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0" name="Freeform 2866"/>
            <p:cNvSpPr>
              <a:spLocks noEditPoints="1"/>
            </p:cNvSpPr>
            <p:nvPr/>
          </p:nvSpPr>
          <p:spPr bwMode="auto">
            <a:xfrm>
              <a:off x="8315325" y="5222876"/>
              <a:ext cx="84138" cy="125413"/>
            </a:xfrm>
            <a:custGeom>
              <a:avLst/>
              <a:gdLst>
                <a:gd name="T0" fmla="*/ 17 w 17"/>
                <a:gd name="T1" fmla="*/ 0 h 25"/>
                <a:gd name="T2" fmla="*/ 17 w 17"/>
                <a:gd name="T3" fmla="*/ 20 h 25"/>
                <a:gd name="T4" fmla="*/ 17 w 17"/>
                <a:gd name="T5" fmla="*/ 25 h 25"/>
                <a:gd name="T6" fmla="*/ 13 w 17"/>
                <a:gd name="T7" fmla="*/ 25 h 25"/>
                <a:gd name="T8" fmla="*/ 13 w 17"/>
                <a:gd name="T9" fmla="*/ 22 h 25"/>
                <a:gd name="T10" fmla="*/ 13 w 17"/>
                <a:gd name="T11" fmla="*/ 22 h 25"/>
                <a:gd name="T12" fmla="*/ 7 w 17"/>
                <a:gd name="T13" fmla="*/ 25 h 25"/>
                <a:gd name="T14" fmla="*/ 0 w 17"/>
                <a:gd name="T15" fmla="*/ 16 h 25"/>
                <a:gd name="T16" fmla="*/ 7 w 17"/>
                <a:gd name="T17" fmla="*/ 7 h 25"/>
                <a:gd name="T18" fmla="*/ 12 w 17"/>
                <a:gd name="T19" fmla="*/ 9 h 25"/>
                <a:gd name="T20" fmla="*/ 12 w 17"/>
                <a:gd name="T21" fmla="*/ 9 h 25"/>
                <a:gd name="T22" fmla="*/ 12 w 17"/>
                <a:gd name="T23" fmla="*/ 0 h 25"/>
                <a:gd name="T24" fmla="*/ 17 w 17"/>
                <a:gd name="T25" fmla="*/ 0 h 25"/>
                <a:gd name="T26" fmla="*/ 12 w 17"/>
                <a:gd name="T27" fmla="*/ 15 h 25"/>
                <a:gd name="T28" fmla="*/ 12 w 17"/>
                <a:gd name="T29" fmla="*/ 13 h 25"/>
                <a:gd name="T30" fmla="*/ 8 w 17"/>
                <a:gd name="T31" fmla="*/ 10 h 25"/>
                <a:gd name="T32" fmla="*/ 4 w 17"/>
                <a:gd name="T33" fmla="*/ 16 h 25"/>
                <a:gd name="T34" fmla="*/ 8 w 17"/>
                <a:gd name="T35" fmla="*/ 22 h 25"/>
                <a:gd name="T36" fmla="*/ 12 w 17"/>
                <a:gd name="T37" fmla="*/ 18 h 25"/>
                <a:gd name="T38" fmla="*/ 12 w 17"/>
                <a:gd name="T39" fmla="*/ 17 h 25"/>
                <a:gd name="T40" fmla="*/ 12 w 17"/>
                <a:gd name="T41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25">
                  <a:moveTo>
                    <a:pt x="17" y="0"/>
                  </a:moveTo>
                  <a:cubicBezTo>
                    <a:pt x="17" y="20"/>
                    <a:pt x="17" y="20"/>
                    <a:pt x="17" y="20"/>
                  </a:cubicBezTo>
                  <a:cubicBezTo>
                    <a:pt x="17" y="22"/>
                    <a:pt x="17" y="23"/>
                    <a:pt x="17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1" y="24"/>
                    <a:pt x="9" y="25"/>
                    <a:pt x="7" y="25"/>
                  </a:cubicBezTo>
                  <a:cubicBezTo>
                    <a:pt x="3" y="25"/>
                    <a:pt x="0" y="22"/>
                    <a:pt x="0" y="16"/>
                  </a:cubicBezTo>
                  <a:cubicBezTo>
                    <a:pt x="0" y="10"/>
                    <a:pt x="3" y="7"/>
                    <a:pt x="7" y="7"/>
                  </a:cubicBezTo>
                  <a:cubicBezTo>
                    <a:pt x="10" y="7"/>
                    <a:pt x="11" y="8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7" y="0"/>
                  </a:lnTo>
                  <a:close/>
                  <a:moveTo>
                    <a:pt x="12" y="15"/>
                  </a:moveTo>
                  <a:cubicBezTo>
                    <a:pt x="12" y="14"/>
                    <a:pt x="12" y="14"/>
                    <a:pt x="12" y="13"/>
                  </a:cubicBezTo>
                  <a:cubicBezTo>
                    <a:pt x="12" y="12"/>
                    <a:pt x="10" y="10"/>
                    <a:pt x="8" y="10"/>
                  </a:cubicBezTo>
                  <a:cubicBezTo>
                    <a:pt x="6" y="10"/>
                    <a:pt x="4" y="13"/>
                    <a:pt x="4" y="16"/>
                  </a:cubicBezTo>
                  <a:cubicBezTo>
                    <a:pt x="4" y="19"/>
                    <a:pt x="6" y="22"/>
                    <a:pt x="8" y="22"/>
                  </a:cubicBezTo>
                  <a:cubicBezTo>
                    <a:pt x="10" y="22"/>
                    <a:pt x="12" y="20"/>
                    <a:pt x="12" y="18"/>
                  </a:cubicBezTo>
                  <a:cubicBezTo>
                    <a:pt x="12" y="18"/>
                    <a:pt x="12" y="18"/>
                    <a:pt x="12" y="17"/>
                  </a:cubicBezTo>
                  <a:lnTo>
                    <a:pt x="12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1" name="Freeform 2867"/>
            <p:cNvSpPr>
              <a:spLocks/>
            </p:cNvSpPr>
            <p:nvPr/>
          </p:nvSpPr>
          <p:spPr bwMode="auto">
            <a:xfrm>
              <a:off x="9604375" y="5262563"/>
              <a:ext cx="49213" cy="100013"/>
            </a:xfrm>
            <a:custGeom>
              <a:avLst/>
              <a:gdLst>
                <a:gd name="T0" fmla="*/ 0 w 31"/>
                <a:gd name="T1" fmla="*/ 32 h 63"/>
                <a:gd name="T2" fmla="*/ 31 w 31"/>
                <a:gd name="T3" fmla="*/ 63 h 63"/>
                <a:gd name="T4" fmla="*/ 31 w 31"/>
                <a:gd name="T5" fmla="*/ 0 h 63"/>
                <a:gd name="T6" fmla="*/ 0 w 31"/>
                <a:gd name="T7" fmla="*/ 3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63">
                  <a:moveTo>
                    <a:pt x="0" y="32"/>
                  </a:moveTo>
                  <a:lnTo>
                    <a:pt x="31" y="63"/>
                  </a:lnTo>
                  <a:lnTo>
                    <a:pt x="31" y="0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2" name="Freeform 2868"/>
            <p:cNvSpPr>
              <a:spLocks/>
            </p:cNvSpPr>
            <p:nvPr/>
          </p:nvSpPr>
          <p:spPr bwMode="auto">
            <a:xfrm>
              <a:off x="11109325" y="5262563"/>
              <a:ext cx="49213" cy="100013"/>
            </a:xfrm>
            <a:custGeom>
              <a:avLst/>
              <a:gdLst>
                <a:gd name="T0" fmla="*/ 31 w 31"/>
                <a:gd name="T1" fmla="*/ 32 h 63"/>
                <a:gd name="T2" fmla="*/ 0 w 31"/>
                <a:gd name="T3" fmla="*/ 0 h 63"/>
                <a:gd name="T4" fmla="*/ 0 w 31"/>
                <a:gd name="T5" fmla="*/ 63 h 63"/>
                <a:gd name="T6" fmla="*/ 31 w 31"/>
                <a:gd name="T7" fmla="*/ 3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63">
                  <a:moveTo>
                    <a:pt x="31" y="32"/>
                  </a:moveTo>
                  <a:lnTo>
                    <a:pt x="0" y="0"/>
                  </a:lnTo>
                  <a:lnTo>
                    <a:pt x="0" y="63"/>
                  </a:lnTo>
                  <a:lnTo>
                    <a:pt x="31" y="3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3" name="Freeform 2869"/>
            <p:cNvSpPr>
              <a:spLocks/>
            </p:cNvSpPr>
            <p:nvPr/>
          </p:nvSpPr>
          <p:spPr bwMode="auto">
            <a:xfrm>
              <a:off x="10334625" y="4911726"/>
              <a:ext cx="100013" cy="50800"/>
            </a:xfrm>
            <a:custGeom>
              <a:avLst/>
              <a:gdLst>
                <a:gd name="T0" fmla="*/ 31 w 63"/>
                <a:gd name="T1" fmla="*/ 0 h 32"/>
                <a:gd name="T2" fmla="*/ 0 w 63"/>
                <a:gd name="T3" fmla="*/ 32 h 32"/>
                <a:gd name="T4" fmla="*/ 63 w 63"/>
                <a:gd name="T5" fmla="*/ 32 h 32"/>
                <a:gd name="T6" fmla="*/ 31 w 63"/>
                <a:gd name="T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32">
                  <a:moveTo>
                    <a:pt x="31" y="0"/>
                  </a:moveTo>
                  <a:lnTo>
                    <a:pt x="0" y="32"/>
                  </a:lnTo>
                  <a:lnTo>
                    <a:pt x="63" y="3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4" name="Freeform 2870"/>
            <p:cNvSpPr>
              <a:spLocks/>
            </p:cNvSpPr>
            <p:nvPr/>
          </p:nvSpPr>
          <p:spPr bwMode="auto">
            <a:xfrm>
              <a:off x="10334625" y="5287963"/>
              <a:ext cx="100013" cy="50800"/>
            </a:xfrm>
            <a:custGeom>
              <a:avLst/>
              <a:gdLst>
                <a:gd name="T0" fmla="*/ 31 w 63"/>
                <a:gd name="T1" fmla="*/ 32 h 32"/>
                <a:gd name="T2" fmla="*/ 63 w 63"/>
                <a:gd name="T3" fmla="*/ 0 h 32"/>
                <a:gd name="T4" fmla="*/ 0 w 63"/>
                <a:gd name="T5" fmla="*/ 0 h 32"/>
                <a:gd name="T6" fmla="*/ 31 w 63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32">
                  <a:moveTo>
                    <a:pt x="31" y="32"/>
                  </a:moveTo>
                  <a:lnTo>
                    <a:pt x="63" y="0"/>
                  </a:lnTo>
                  <a:lnTo>
                    <a:pt x="0" y="0"/>
                  </a:lnTo>
                  <a:lnTo>
                    <a:pt x="31" y="3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5" name="Freeform 2871"/>
            <p:cNvSpPr>
              <a:spLocks noEditPoints="1"/>
            </p:cNvSpPr>
            <p:nvPr/>
          </p:nvSpPr>
          <p:spPr bwMode="auto">
            <a:xfrm>
              <a:off x="1733550" y="1479551"/>
              <a:ext cx="139700" cy="141288"/>
            </a:xfrm>
            <a:custGeom>
              <a:avLst/>
              <a:gdLst>
                <a:gd name="T0" fmla="*/ 24 w 28"/>
                <a:gd name="T1" fmla="*/ 4 h 28"/>
                <a:gd name="T2" fmla="*/ 22 w 28"/>
                <a:gd name="T3" fmla="*/ 4 h 28"/>
                <a:gd name="T4" fmla="*/ 21 w 28"/>
                <a:gd name="T5" fmla="*/ 6 h 28"/>
                <a:gd name="T6" fmla="*/ 22 w 28"/>
                <a:gd name="T7" fmla="*/ 7 h 28"/>
                <a:gd name="T8" fmla="*/ 24 w 28"/>
                <a:gd name="T9" fmla="*/ 6 h 28"/>
                <a:gd name="T10" fmla="*/ 15 w 28"/>
                <a:gd name="T11" fmla="*/ 3 h 28"/>
                <a:gd name="T12" fmla="*/ 14 w 28"/>
                <a:gd name="T13" fmla="*/ 0 h 28"/>
                <a:gd name="T14" fmla="*/ 13 w 28"/>
                <a:gd name="T15" fmla="*/ 3 h 28"/>
                <a:gd name="T16" fmla="*/ 15 w 28"/>
                <a:gd name="T17" fmla="*/ 3 h 28"/>
                <a:gd name="T18" fmla="*/ 27 w 28"/>
                <a:gd name="T19" fmla="*/ 13 h 28"/>
                <a:gd name="T20" fmla="*/ 24 w 28"/>
                <a:gd name="T21" fmla="*/ 14 h 28"/>
                <a:gd name="T22" fmla="*/ 27 w 28"/>
                <a:gd name="T23" fmla="*/ 15 h 28"/>
                <a:gd name="T24" fmla="*/ 7 w 28"/>
                <a:gd name="T25" fmla="*/ 6 h 28"/>
                <a:gd name="T26" fmla="*/ 6 w 28"/>
                <a:gd name="T27" fmla="*/ 4 h 28"/>
                <a:gd name="T28" fmla="*/ 4 w 28"/>
                <a:gd name="T29" fmla="*/ 4 h 28"/>
                <a:gd name="T30" fmla="*/ 4 w 28"/>
                <a:gd name="T31" fmla="*/ 6 h 28"/>
                <a:gd name="T32" fmla="*/ 6 w 28"/>
                <a:gd name="T33" fmla="*/ 7 h 28"/>
                <a:gd name="T34" fmla="*/ 7 w 28"/>
                <a:gd name="T35" fmla="*/ 6 h 28"/>
                <a:gd name="T36" fmla="*/ 14 w 28"/>
                <a:gd name="T37" fmla="*/ 7 h 28"/>
                <a:gd name="T38" fmla="*/ 14 w 28"/>
                <a:gd name="T39" fmla="*/ 21 h 28"/>
                <a:gd name="T40" fmla="*/ 25 w 28"/>
                <a:gd name="T41" fmla="*/ 23 h 28"/>
                <a:gd name="T42" fmla="*/ 23 w 28"/>
                <a:gd name="T43" fmla="*/ 21 h 28"/>
                <a:gd name="T44" fmla="*/ 21 w 28"/>
                <a:gd name="T45" fmla="*/ 21 h 28"/>
                <a:gd name="T46" fmla="*/ 21 w 28"/>
                <a:gd name="T47" fmla="*/ 23 h 28"/>
                <a:gd name="T48" fmla="*/ 23 w 28"/>
                <a:gd name="T49" fmla="*/ 25 h 28"/>
                <a:gd name="T50" fmla="*/ 25 w 28"/>
                <a:gd name="T51" fmla="*/ 23 h 28"/>
                <a:gd name="T52" fmla="*/ 3 w 28"/>
                <a:gd name="T53" fmla="*/ 13 h 28"/>
                <a:gd name="T54" fmla="*/ 0 w 28"/>
                <a:gd name="T55" fmla="*/ 14 h 28"/>
                <a:gd name="T56" fmla="*/ 3 w 28"/>
                <a:gd name="T57" fmla="*/ 15 h 28"/>
                <a:gd name="T58" fmla="*/ 15 w 28"/>
                <a:gd name="T59" fmla="*/ 27 h 28"/>
                <a:gd name="T60" fmla="*/ 14 w 28"/>
                <a:gd name="T61" fmla="*/ 24 h 28"/>
                <a:gd name="T62" fmla="*/ 13 w 28"/>
                <a:gd name="T63" fmla="*/ 27 h 28"/>
                <a:gd name="T64" fmla="*/ 15 w 28"/>
                <a:gd name="T65" fmla="*/ 27 h 28"/>
                <a:gd name="T66" fmla="*/ 7 w 28"/>
                <a:gd name="T67" fmla="*/ 21 h 28"/>
                <a:gd name="T68" fmla="*/ 5 w 28"/>
                <a:gd name="T69" fmla="*/ 21 h 28"/>
                <a:gd name="T70" fmla="*/ 4 w 28"/>
                <a:gd name="T71" fmla="*/ 23 h 28"/>
                <a:gd name="T72" fmla="*/ 5 w 28"/>
                <a:gd name="T73" fmla="*/ 25 h 28"/>
                <a:gd name="T74" fmla="*/ 7 w 28"/>
                <a:gd name="T75" fmla="*/ 23 h 28"/>
                <a:gd name="T76" fmla="*/ 19 w 28"/>
                <a:gd name="T77" fmla="*/ 14 h 28"/>
                <a:gd name="T78" fmla="*/ 10 w 28"/>
                <a:gd name="T79" fmla="*/ 14 h 28"/>
                <a:gd name="T80" fmla="*/ 19 w 28"/>
                <a:gd name="T81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" h="28">
                  <a:moveTo>
                    <a:pt x="25" y="5"/>
                  </a:moveTo>
                  <a:cubicBezTo>
                    <a:pt x="25" y="5"/>
                    <a:pt x="24" y="4"/>
                    <a:pt x="24" y="4"/>
                  </a:cubicBezTo>
                  <a:cubicBezTo>
                    <a:pt x="24" y="4"/>
                    <a:pt x="24" y="4"/>
                    <a:pt x="23" y="4"/>
                  </a:cubicBezTo>
                  <a:cubicBezTo>
                    <a:pt x="23" y="4"/>
                    <a:pt x="23" y="4"/>
                    <a:pt x="22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6"/>
                    <a:pt x="21" y="6"/>
                  </a:cubicBezTo>
                  <a:cubicBezTo>
                    <a:pt x="21" y="6"/>
                    <a:pt x="21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5" y="5"/>
                    <a:pt x="25" y="5"/>
                  </a:cubicBezTo>
                  <a:moveTo>
                    <a:pt x="15" y="3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4"/>
                    <a:pt x="14" y="4"/>
                  </a:cubicBezTo>
                  <a:cubicBezTo>
                    <a:pt x="15" y="4"/>
                    <a:pt x="15" y="3"/>
                    <a:pt x="15" y="3"/>
                  </a:cubicBezTo>
                  <a:close/>
                  <a:moveTo>
                    <a:pt x="28" y="14"/>
                  </a:moveTo>
                  <a:cubicBezTo>
                    <a:pt x="28" y="13"/>
                    <a:pt x="28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5" y="13"/>
                    <a:pt x="24" y="13"/>
                    <a:pt x="24" y="14"/>
                  </a:cubicBezTo>
                  <a:cubicBezTo>
                    <a:pt x="24" y="15"/>
                    <a:pt x="25" y="15"/>
                    <a:pt x="26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8" y="15"/>
                    <a:pt x="28" y="15"/>
                    <a:pt x="28" y="14"/>
                  </a:cubicBezTo>
                  <a:close/>
                  <a:moveTo>
                    <a:pt x="7" y="6"/>
                  </a:moveTo>
                  <a:cubicBezTo>
                    <a:pt x="7" y="6"/>
                    <a:pt x="7" y="5"/>
                    <a:pt x="7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5" y="4"/>
                    <a:pt x="5" y="4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4" y="6"/>
                    <a:pt x="4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6" y="7"/>
                    <a:pt x="7" y="7"/>
                    <a:pt x="7" y="7"/>
                  </a:cubicBezTo>
                  <a:cubicBezTo>
                    <a:pt x="7" y="7"/>
                    <a:pt x="7" y="6"/>
                    <a:pt x="7" y="6"/>
                  </a:cubicBezTo>
                  <a:close/>
                  <a:moveTo>
                    <a:pt x="21" y="14"/>
                  </a:moveTo>
                  <a:cubicBezTo>
                    <a:pt x="21" y="10"/>
                    <a:pt x="18" y="7"/>
                    <a:pt x="14" y="7"/>
                  </a:cubicBezTo>
                  <a:cubicBezTo>
                    <a:pt x="10" y="7"/>
                    <a:pt x="8" y="10"/>
                    <a:pt x="8" y="14"/>
                  </a:cubicBezTo>
                  <a:cubicBezTo>
                    <a:pt x="8" y="18"/>
                    <a:pt x="10" y="21"/>
                    <a:pt x="14" y="21"/>
                  </a:cubicBezTo>
                  <a:cubicBezTo>
                    <a:pt x="18" y="21"/>
                    <a:pt x="21" y="18"/>
                    <a:pt x="21" y="14"/>
                  </a:cubicBezTo>
                  <a:close/>
                  <a:moveTo>
                    <a:pt x="25" y="23"/>
                  </a:moveTo>
                  <a:cubicBezTo>
                    <a:pt x="25" y="23"/>
                    <a:pt x="24" y="23"/>
                    <a:pt x="24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2" y="21"/>
                  </a:cubicBezTo>
                  <a:cubicBezTo>
                    <a:pt x="22" y="21"/>
                    <a:pt x="22" y="21"/>
                    <a:pt x="21" y="21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4" y="25"/>
                    <a:pt x="24" y="25"/>
                    <a:pt x="24" y="24"/>
                  </a:cubicBezTo>
                  <a:cubicBezTo>
                    <a:pt x="24" y="24"/>
                    <a:pt x="25" y="24"/>
                    <a:pt x="25" y="23"/>
                  </a:cubicBezTo>
                  <a:close/>
                  <a:moveTo>
                    <a:pt x="4" y="14"/>
                  </a:moveTo>
                  <a:cubicBezTo>
                    <a:pt x="4" y="13"/>
                    <a:pt x="3" y="13"/>
                    <a:pt x="3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0" y="13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4"/>
                  </a:cubicBezTo>
                  <a:close/>
                  <a:moveTo>
                    <a:pt x="15" y="27"/>
                  </a:move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4"/>
                    <a:pt x="14" y="24"/>
                  </a:cubicBezTo>
                  <a:cubicBezTo>
                    <a:pt x="13" y="24"/>
                    <a:pt x="13" y="25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8"/>
                    <a:pt x="13" y="28"/>
                    <a:pt x="14" y="28"/>
                  </a:cubicBezTo>
                  <a:cubicBezTo>
                    <a:pt x="15" y="28"/>
                    <a:pt x="15" y="28"/>
                    <a:pt x="15" y="27"/>
                  </a:cubicBezTo>
                  <a:close/>
                  <a:moveTo>
                    <a:pt x="7" y="22"/>
                  </a:moveTo>
                  <a:cubicBezTo>
                    <a:pt x="7" y="22"/>
                    <a:pt x="7" y="22"/>
                    <a:pt x="7" y="21"/>
                  </a:cubicBezTo>
                  <a:cubicBezTo>
                    <a:pt x="7" y="21"/>
                    <a:pt x="6" y="21"/>
                    <a:pt x="6" y="21"/>
                  </a:cubicBezTo>
                  <a:cubicBezTo>
                    <a:pt x="6" y="21"/>
                    <a:pt x="5" y="21"/>
                    <a:pt x="5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5"/>
                    <a:pt x="5" y="25"/>
                    <a:pt x="5" y="25"/>
                  </a:cubicBezTo>
                  <a:cubicBezTo>
                    <a:pt x="5" y="25"/>
                    <a:pt x="6" y="25"/>
                    <a:pt x="6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7" y="23"/>
                    <a:pt x="7" y="22"/>
                  </a:cubicBezTo>
                  <a:close/>
                  <a:moveTo>
                    <a:pt x="19" y="14"/>
                  </a:moveTo>
                  <a:cubicBezTo>
                    <a:pt x="19" y="17"/>
                    <a:pt x="17" y="19"/>
                    <a:pt x="14" y="19"/>
                  </a:cubicBezTo>
                  <a:cubicBezTo>
                    <a:pt x="12" y="19"/>
                    <a:pt x="10" y="17"/>
                    <a:pt x="10" y="14"/>
                  </a:cubicBezTo>
                  <a:cubicBezTo>
                    <a:pt x="10" y="12"/>
                    <a:pt x="12" y="10"/>
                    <a:pt x="14" y="10"/>
                  </a:cubicBezTo>
                  <a:cubicBezTo>
                    <a:pt x="17" y="10"/>
                    <a:pt x="19" y="12"/>
                    <a:pt x="1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6" name="Freeform 2872"/>
            <p:cNvSpPr>
              <a:spLocks noEditPoints="1"/>
            </p:cNvSpPr>
            <p:nvPr/>
          </p:nvSpPr>
          <p:spPr bwMode="auto">
            <a:xfrm>
              <a:off x="2501900" y="1484313"/>
              <a:ext cx="141288" cy="136525"/>
            </a:xfrm>
            <a:custGeom>
              <a:avLst/>
              <a:gdLst>
                <a:gd name="T0" fmla="*/ 24 w 28"/>
                <a:gd name="T1" fmla="*/ 4 h 27"/>
                <a:gd name="T2" fmla="*/ 22 w 28"/>
                <a:gd name="T3" fmla="*/ 4 h 27"/>
                <a:gd name="T4" fmla="*/ 20 w 28"/>
                <a:gd name="T5" fmla="*/ 7 h 27"/>
                <a:gd name="T6" fmla="*/ 21 w 28"/>
                <a:gd name="T7" fmla="*/ 8 h 27"/>
                <a:gd name="T8" fmla="*/ 24 w 28"/>
                <a:gd name="T9" fmla="*/ 5 h 27"/>
                <a:gd name="T10" fmla="*/ 15 w 28"/>
                <a:gd name="T11" fmla="*/ 4 h 27"/>
                <a:gd name="T12" fmla="*/ 14 w 28"/>
                <a:gd name="T13" fmla="*/ 0 h 27"/>
                <a:gd name="T14" fmla="*/ 13 w 28"/>
                <a:gd name="T15" fmla="*/ 4 h 27"/>
                <a:gd name="T16" fmla="*/ 15 w 28"/>
                <a:gd name="T17" fmla="*/ 4 h 27"/>
                <a:gd name="T18" fmla="*/ 27 w 28"/>
                <a:gd name="T19" fmla="*/ 12 h 27"/>
                <a:gd name="T20" fmla="*/ 22 w 28"/>
                <a:gd name="T21" fmla="*/ 13 h 27"/>
                <a:gd name="T22" fmla="*/ 27 w 28"/>
                <a:gd name="T23" fmla="*/ 14 h 27"/>
                <a:gd name="T24" fmla="*/ 8 w 28"/>
                <a:gd name="T25" fmla="*/ 7 h 27"/>
                <a:gd name="T26" fmla="*/ 6 w 28"/>
                <a:gd name="T27" fmla="*/ 4 h 27"/>
                <a:gd name="T28" fmla="*/ 4 w 28"/>
                <a:gd name="T29" fmla="*/ 4 h 27"/>
                <a:gd name="T30" fmla="*/ 4 w 28"/>
                <a:gd name="T31" fmla="*/ 5 h 27"/>
                <a:gd name="T32" fmla="*/ 7 w 28"/>
                <a:gd name="T33" fmla="*/ 8 h 27"/>
                <a:gd name="T34" fmla="*/ 8 w 28"/>
                <a:gd name="T35" fmla="*/ 7 h 27"/>
                <a:gd name="T36" fmla="*/ 14 w 28"/>
                <a:gd name="T37" fmla="*/ 7 h 27"/>
                <a:gd name="T38" fmla="*/ 14 w 28"/>
                <a:gd name="T39" fmla="*/ 20 h 27"/>
                <a:gd name="T40" fmla="*/ 24 w 28"/>
                <a:gd name="T41" fmla="*/ 22 h 27"/>
                <a:gd name="T42" fmla="*/ 21 w 28"/>
                <a:gd name="T43" fmla="*/ 19 h 27"/>
                <a:gd name="T44" fmla="*/ 20 w 28"/>
                <a:gd name="T45" fmla="*/ 19 h 27"/>
                <a:gd name="T46" fmla="*/ 20 w 28"/>
                <a:gd name="T47" fmla="*/ 21 h 27"/>
                <a:gd name="T48" fmla="*/ 23 w 28"/>
                <a:gd name="T49" fmla="*/ 23 h 27"/>
                <a:gd name="T50" fmla="*/ 24 w 28"/>
                <a:gd name="T51" fmla="*/ 22 h 27"/>
                <a:gd name="T52" fmla="*/ 4 w 28"/>
                <a:gd name="T53" fmla="*/ 12 h 27"/>
                <a:gd name="T54" fmla="*/ 0 w 28"/>
                <a:gd name="T55" fmla="*/ 13 h 27"/>
                <a:gd name="T56" fmla="*/ 4 w 28"/>
                <a:gd name="T57" fmla="*/ 14 h 27"/>
                <a:gd name="T58" fmla="*/ 15 w 28"/>
                <a:gd name="T59" fmla="*/ 26 h 27"/>
                <a:gd name="T60" fmla="*/ 14 w 28"/>
                <a:gd name="T61" fmla="*/ 22 h 27"/>
                <a:gd name="T62" fmla="*/ 13 w 28"/>
                <a:gd name="T63" fmla="*/ 26 h 27"/>
                <a:gd name="T64" fmla="*/ 15 w 28"/>
                <a:gd name="T65" fmla="*/ 26 h 27"/>
                <a:gd name="T66" fmla="*/ 8 w 28"/>
                <a:gd name="T67" fmla="*/ 19 h 27"/>
                <a:gd name="T68" fmla="*/ 6 w 28"/>
                <a:gd name="T69" fmla="*/ 19 h 27"/>
                <a:gd name="T70" fmla="*/ 4 w 28"/>
                <a:gd name="T71" fmla="*/ 22 h 27"/>
                <a:gd name="T72" fmla="*/ 5 w 28"/>
                <a:gd name="T73" fmla="*/ 23 h 27"/>
                <a:gd name="T74" fmla="*/ 8 w 28"/>
                <a:gd name="T75" fmla="*/ 21 h 27"/>
                <a:gd name="T76" fmla="*/ 19 w 28"/>
                <a:gd name="T77" fmla="*/ 13 h 27"/>
                <a:gd name="T78" fmla="*/ 9 w 28"/>
                <a:gd name="T79" fmla="*/ 13 h 27"/>
                <a:gd name="T80" fmla="*/ 19 w 28"/>
                <a:gd name="T81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" h="27">
                  <a:moveTo>
                    <a:pt x="24" y="4"/>
                  </a:move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3" y="3"/>
                    <a:pt x="23" y="3"/>
                  </a:cubicBezTo>
                  <a:cubicBezTo>
                    <a:pt x="23" y="3"/>
                    <a:pt x="22" y="3"/>
                    <a:pt x="22" y="4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8"/>
                    <a:pt x="20" y="8"/>
                    <a:pt x="21" y="8"/>
                  </a:cubicBezTo>
                  <a:cubicBezTo>
                    <a:pt x="21" y="8"/>
                    <a:pt x="21" y="8"/>
                    <a:pt x="21" y="7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4"/>
                  </a:cubicBezTo>
                  <a:moveTo>
                    <a:pt x="15" y="4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5"/>
                    <a:pt x="14" y="5"/>
                  </a:cubicBezTo>
                  <a:cubicBezTo>
                    <a:pt x="15" y="5"/>
                    <a:pt x="15" y="4"/>
                    <a:pt x="15" y="4"/>
                  </a:cubicBezTo>
                  <a:close/>
                  <a:moveTo>
                    <a:pt x="28" y="13"/>
                  </a:moveTo>
                  <a:cubicBezTo>
                    <a:pt x="28" y="13"/>
                    <a:pt x="27" y="12"/>
                    <a:pt x="27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3" y="12"/>
                    <a:pt x="22" y="13"/>
                    <a:pt x="22" y="13"/>
                  </a:cubicBezTo>
                  <a:cubicBezTo>
                    <a:pt x="22" y="14"/>
                    <a:pt x="23" y="14"/>
                    <a:pt x="24" y="1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7" y="14"/>
                    <a:pt x="28" y="14"/>
                    <a:pt x="28" y="13"/>
                  </a:cubicBezTo>
                  <a:close/>
                  <a:moveTo>
                    <a:pt x="8" y="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4" y="3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8" y="8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  <a:moveTo>
                    <a:pt x="20" y="13"/>
                  </a:moveTo>
                  <a:cubicBezTo>
                    <a:pt x="20" y="10"/>
                    <a:pt x="17" y="7"/>
                    <a:pt x="14" y="7"/>
                  </a:cubicBezTo>
                  <a:cubicBezTo>
                    <a:pt x="10" y="7"/>
                    <a:pt x="8" y="10"/>
                    <a:pt x="8" y="13"/>
                  </a:cubicBezTo>
                  <a:cubicBezTo>
                    <a:pt x="8" y="17"/>
                    <a:pt x="10" y="20"/>
                    <a:pt x="14" y="20"/>
                  </a:cubicBezTo>
                  <a:cubicBezTo>
                    <a:pt x="17" y="20"/>
                    <a:pt x="20" y="17"/>
                    <a:pt x="20" y="1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20" y="21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3" y="23"/>
                    <a:pt x="23" y="23"/>
                  </a:cubicBezTo>
                  <a:cubicBezTo>
                    <a:pt x="23" y="23"/>
                    <a:pt x="24" y="23"/>
                    <a:pt x="24" y="23"/>
                  </a:cubicBezTo>
                  <a:cubicBezTo>
                    <a:pt x="24" y="23"/>
                    <a:pt x="24" y="23"/>
                    <a:pt x="24" y="22"/>
                  </a:cubicBezTo>
                  <a:close/>
                  <a:moveTo>
                    <a:pt x="5" y="13"/>
                  </a:moveTo>
                  <a:cubicBezTo>
                    <a:pt x="5" y="13"/>
                    <a:pt x="5" y="12"/>
                    <a:pt x="4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3"/>
                    <a:pt x="0" y="13"/>
                  </a:cubicBezTo>
                  <a:cubicBezTo>
                    <a:pt x="0" y="14"/>
                    <a:pt x="1" y="14"/>
                    <a:pt x="1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4"/>
                    <a:pt x="5" y="14"/>
                    <a:pt x="5" y="13"/>
                  </a:cubicBezTo>
                  <a:close/>
                  <a:moveTo>
                    <a:pt x="15" y="26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5" y="22"/>
                    <a:pt x="15" y="22"/>
                    <a:pt x="14" y="22"/>
                  </a:cubicBezTo>
                  <a:cubicBezTo>
                    <a:pt x="13" y="22"/>
                    <a:pt x="13" y="22"/>
                    <a:pt x="13" y="23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4" y="27"/>
                  </a:cubicBezTo>
                  <a:cubicBezTo>
                    <a:pt x="15" y="27"/>
                    <a:pt x="15" y="27"/>
                    <a:pt x="15" y="26"/>
                  </a:cubicBezTo>
                  <a:close/>
                  <a:moveTo>
                    <a:pt x="8" y="20"/>
                  </a:moveTo>
                  <a:cubicBezTo>
                    <a:pt x="8" y="20"/>
                    <a:pt x="8" y="20"/>
                    <a:pt x="8" y="19"/>
                  </a:cubicBezTo>
                  <a:cubicBezTo>
                    <a:pt x="8" y="19"/>
                    <a:pt x="7" y="19"/>
                    <a:pt x="7" y="19"/>
                  </a:cubicBezTo>
                  <a:cubicBezTo>
                    <a:pt x="7" y="19"/>
                    <a:pt x="7" y="19"/>
                    <a:pt x="6" y="19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5" y="23"/>
                    <a:pt x="5" y="23"/>
                  </a:cubicBezTo>
                  <a:cubicBezTo>
                    <a:pt x="5" y="23"/>
                    <a:pt x="6" y="23"/>
                    <a:pt x="6" y="23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0"/>
                    <a:pt x="8" y="20"/>
                  </a:cubicBezTo>
                  <a:close/>
                  <a:moveTo>
                    <a:pt x="19" y="13"/>
                  </a:moveTo>
                  <a:cubicBezTo>
                    <a:pt x="19" y="16"/>
                    <a:pt x="16" y="18"/>
                    <a:pt x="14" y="18"/>
                  </a:cubicBezTo>
                  <a:cubicBezTo>
                    <a:pt x="11" y="18"/>
                    <a:pt x="9" y="16"/>
                    <a:pt x="9" y="13"/>
                  </a:cubicBezTo>
                  <a:cubicBezTo>
                    <a:pt x="9" y="11"/>
                    <a:pt x="11" y="9"/>
                    <a:pt x="14" y="9"/>
                  </a:cubicBezTo>
                  <a:cubicBezTo>
                    <a:pt x="16" y="9"/>
                    <a:pt x="19" y="11"/>
                    <a:pt x="19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7" name="Freeform 2873"/>
            <p:cNvSpPr>
              <a:spLocks noEditPoints="1"/>
            </p:cNvSpPr>
            <p:nvPr/>
          </p:nvSpPr>
          <p:spPr bwMode="auto">
            <a:xfrm>
              <a:off x="3262313" y="1479551"/>
              <a:ext cx="184150" cy="130175"/>
            </a:xfrm>
            <a:custGeom>
              <a:avLst/>
              <a:gdLst>
                <a:gd name="T0" fmla="*/ 33 w 37"/>
                <a:gd name="T1" fmla="*/ 7 h 26"/>
                <a:gd name="T2" fmla="*/ 25 w 37"/>
                <a:gd name="T3" fmla="*/ 5 h 26"/>
                <a:gd name="T4" fmla="*/ 23 w 37"/>
                <a:gd name="T5" fmla="*/ 16 h 26"/>
                <a:gd name="T6" fmla="*/ 32 w 37"/>
                <a:gd name="T7" fmla="*/ 18 h 26"/>
                <a:gd name="T8" fmla="*/ 18 w 37"/>
                <a:gd name="T9" fmla="*/ 9 h 26"/>
                <a:gd name="T10" fmla="*/ 16 w 37"/>
                <a:gd name="T11" fmla="*/ 3 h 26"/>
                <a:gd name="T12" fmla="*/ 4 w 37"/>
                <a:gd name="T13" fmla="*/ 5 h 26"/>
                <a:gd name="T14" fmla="*/ 6 w 37"/>
                <a:gd name="T15" fmla="*/ 11 h 26"/>
                <a:gd name="T16" fmla="*/ 18 w 37"/>
                <a:gd name="T17" fmla="*/ 9 h 26"/>
                <a:gd name="T18" fmla="*/ 21 w 37"/>
                <a:gd name="T19" fmla="*/ 15 h 26"/>
                <a:gd name="T20" fmla="*/ 10 w 37"/>
                <a:gd name="T21" fmla="*/ 13 h 26"/>
                <a:gd name="T22" fmla="*/ 8 w 37"/>
                <a:gd name="T23" fmla="*/ 20 h 26"/>
                <a:gd name="T24" fmla="*/ 19 w 37"/>
                <a:gd name="T25" fmla="*/ 22 h 26"/>
                <a:gd name="T26" fmla="*/ 32 w 37"/>
                <a:gd name="T27" fmla="*/ 16 h 26"/>
                <a:gd name="T28" fmla="*/ 25 w 37"/>
                <a:gd name="T29" fmla="*/ 17 h 26"/>
                <a:gd name="T30" fmla="*/ 24 w 37"/>
                <a:gd name="T31" fmla="*/ 7 h 26"/>
                <a:gd name="T32" fmla="*/ 32 w 37"/>
                <a:gd name="T33" fmla="*/ 6 h 26"/>
                <a:gd name="T34" fmla="*/ 32 w 37"/>
                <a:gd name="T35" fmla="*/ 16 h 26"/>
                <a:gd name="T36" fmla="*/ 16 w 37"/>
                <a:gd name="T37" fmla="*/ 10 h 26"/>
                <a:gd name="T38" fmla="*/ 5 w 37"/>
                <a:gd name="T39" fmla="*/ 9 h 26"/>
                <a:gd name="T40" fmla="*/ 6 w 37"/>
                <a:gd name="T41" fmla="*/ 5 h 26"/>
                <a:gd name="T42" fmla="*/ 17 w 37"/>
                <a:gd name="T43" fmla="*/ 5 h 26"/>
                <a:gd name="T44" fmla="*/ 20 w 37"/>
                <a:gd name="T45" fmla="*/ 20 h 26"/>
                <a:gd name="T46" fmla="*/ 10 w 37"/>
                <a:gd name="T47" fmla="*/ 21 h 26"/>
                <a:gd name="T48" fmla="*/ 9 w 37"/>
                <a:gd name="T49" fmla="*/ 15 h 26"/>
                <a:gd name="T50" fmla="*/ 19 w 37"/>
                <a:gd name="T51" fmla="*/ 14 h 26"/>
                <a:gd name="T52" fmla="*/ 20 w 37"/>
                <a:gd name="T53" fmla="*/ 20 h 26"/>
                <a:gd name="T54" fmla="*/ 37 w 37"/>
                <a:gd name="T55" fmla="*/ 1 h 26"/>
                <a:gd name="T56" fmla="*/ 1 w 37"/>
                <a:gd name="T57" fmla="*/ 0 h 26"/>
                <a:gd name="T58" fmla="*/ 0 w 37"/>
                <a:gd name="T59" fmla="*/ 25 h 26"/>
                <a:gd name="T60" fmla="*/ 36 w 37"/>
                <a:gd name="T61" fmla="*/ 26 h 26"/>
                <a:gd name="T62" fmla="*/ 36 w 37"/>
                <a:gd name="T63" fmla="*/ 24 h 26"/>
                <a:gd name="T64" fmla="*/ 2 w 37"/>
                <a:gd name="T65" fmla="*/ 1 h 26"/>
                <a:gd name="T66" fmla="*/ 36 w 37"/>
                <a:gd name="T67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" h="26">
                  <a:moveTo>
                    <a:pt x="33" y="16"/>
                  </a:moveTo>
                  <a:cubicBezTo>
                    <a:pt x="33" y="7"/>
                    <a:pt x="33" y="7"/>
                    <a:pt x="33" y="7"/>
                  </a:cubicBezTo>
                  <a:cubicBezTo>
                    <a:pt x="33" y="6"/>
                    <a:pt x="33" y="5"/>
                    <a:pt x="32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4" y="5"/>
                    <a:pt x="23" y="6"/>
                    <a:pt x="23" y="7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4" y="18"/>
                    <a:pt x="25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3" y="18"/>
                    <a:pt x="33" y="17"/>
                    <a:pt x="33" y="16"/>
                  </a:cubicBezTo>
                  <a:moveTo>
                    <a:pt x="18" y="9"/>
                  </a:moveTo>
                  <a:cubicBezTo>
                    <a:pt x="18" y="5"/>
                    <a:pt x="18" y="5"/>
                    <a:pt x="18" y="5"/>
                  </a:cubicBezTo>
                  <a:cubicBezTo>
                    <a:pt x="18" y="4"/>
                    <a:pt x="17" y="3"/>
                    <a:pt x="1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4" y="4"/>
                    <a:pt x="4" y="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0"/>
                    <a:pt x="5" y="11"/>
                    <a:pt x="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lose/>
                  <a:moveTo>
                    <a:pt x="21" y="20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0" y="13"/>
                    <a:pt x="1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9" y="13"/>
                    <a:pt x="8" y="14"/>
                    <a:pt x="8" y="15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1"/>
                    <a:pt x="9" y="22"/>
                    <a:pt x="1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20" y="22"/>
                    <a:pt x="21" y="21"/>
                    <a:pt x="21" y="20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7"/>
                    <a:pt x="3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4" y="17"/>
                    <a:pt x="24" y="16"/>
                    <a:pt x="24" y="16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5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7"/>
                  </a:cubicBezTo>
                  <a:lnTo>
                    <a:pt x="32" y="16"/>
                  </a:lnTo>
                  <a:close/>
                  <a:moveTo>
                    <a:pt x="17" y="9"/>
                  </a:moveTo>
                  <a:cubicBezTo>
                    <a:pt x="17" y="10"/>
                    <a:pt x="16" y="10"/>
                    <a:pt x="1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9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5"/>
                    <a:pt x="17" y="5"/>
                  </a:cubicBezTo>
                  <a:lnTo>
                    <a:pt x="17" y="9"/>
                  </a:lnTo>
                  <a:close/>
                  <a:moveTo>
                    <a:pt x="20" y="20"/>
                  </a:moveTo>
                  <a:cubicBezTo>
                    <a:pt x="20" y="21"/>
                    <a:pt x="20" y="21"/>
                    <a:pt x="19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9" y="21"/>
                    <a:pt x="9" y="20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10" y="14"/>
                    <a:pt x="10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5"/>
                    <a:pt x="20" y="15"/>
                  </a:cubicBezTo>
                  <a:lnTo>
                    <a:pt x="20" y="20"/>
                  </a:lnTo>
                  <a:close/>
                  <a:moveTo>
                    <a:pt x="37" y="25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37" y="0"/>
                    <a:pt x="37" y="0"/>
                    <a:pt x="3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1" y="26"/>
                    <a:pt x="1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5"/>
                    <a:pt x="37" y="25"/>
                  </a:cubicBezTo>
                  <a:close/>
                  <a:moveTo>
                    <a:pt x="36" y="24"/>
                  </a:moveTo>
                  <a:cubicBezTo>
                    <a:pt x="2" y="24"/>
                    <a:pt x="2" y="24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6" y="1"/>
                    <a:pt x="36" y="1"/>
                    <a:pt x="36" y="1"/>
                  </a:cubicBezTo>
                  <a:lnTo>
                    <a:pt x="36" y="2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8" name="Freeform 2874"/>
            <p:cNvSpPr>
              <a:spLocks noEditPoints="1"/>
            </p:cNvSpPr>
            <p:nvPr/>
          </p:nvSpPr>
          <p:spPr bwMode="auto">
            <a:xfrm>
              <a:off x="4062413" y="1484313"/>
              <a:ext cx="109538" cy="111125"/>
            </a:xfrm>
            <a:custGeom>
              <a:avLst/>
              <a:gdLst>
                <a:gd name="T0" fmla="*/ 11 w 22"/>
                <a:gd name="T1" fmla="*/ 0 h 22"/>
                <a:gd name="T2" fmla="*/ 11 w 22"/>
                <a:gd name="T3" fmla="*/ 22 h 22"/>
                <a:gd name="T4" fmla="*/ 21 w 22"/>
                <a:gd name="T5" fmla="*/ 11 h 22"/>
                <a:gd name="T6" fmla="*/ 1 w 22"/>
                <a:gd name="T7" fmla="*/ 11 h 22"/>
                <a:gd name="T8" fmla="*/ 21 w 22"/>
                <a:gd name="T9" fmla="*/ 11 h 22"/>
                <a:gd name="T10" fmla="*/ 12 w 22"/>
                <a:gd name="T11" fmla="*/ 3 h 22"/>
                <a:gd name="T12" fmla="*/ 11 w 22"/>
                <a:gd name="T13" fmla="*/ 3 h 22"/>
                <a:gd name="T14" fmla="*/ 11 w 22"/>
                <a:gd name="T15" fmla="*/ 5 h 22"/>
                <a:gd name="T16" fmla="*/ 14 w 22"/>
                <a:gd name="T17" fmla="*/ 6 h 22"/>
                <a:gd name="T18" fmla="*/ 14 w 22"/>
                <a:gd name="T19" fmla="*/ 3 h 22"/>
                <a:gd name="T20" fmla="*/ 15 w 22"/>
                <a:gd name="T21" fmla="*/ 3 h 22"/>
                <a:gd name="T22" fmla="*/ 15 w 22"/>
                <a:gd name="T23" fmla="*/ 4 h 22"/>
                <a:gd name="T24" fmla="*/ 14 w 22"/>
                <a:gd name="T25" fmla="*/ 6 h 22"/>
                <a:gd name="T26" fmla="*/ 14 w 22"/>
                <a:gd name="T27" fmla="*/ 6 h 22"/>
                <a:gd name="T28" fmla="*/ 16 w 22"/>
                <a:gd name="T29" fmla="*/ 8 h 22"/>
                <a:gd name="T30" fmla="*/ 18 w 22"/>
                <a:gd name="T31" fmla="*/ 6 h 22"/>
                <a:gd name="T32" fmla="*/ 18 w 22"/>
                <a:gd name="T33" fmla="*/ 6 h 22"/>
                <a:gd name="T34" fmla="*/ 17 w 22"/>
                <a:gd name="T35" fmla="*/ 8 h 22"/>
                <a:gd name="T36" fmla="*/ 16 w 22"/>
                <a:gd name="T37" fmla="*/ 8 h 22"/>
                <a:gd name="T38" fmla="*/ 13 w 22"/>
                <a:gd name="T39" fmla="*/ 17 h 22"/>
                <a:gd name="T40" fmla="*/ 12 w 22"/>
                <a:gd name="T41" fmla="*/ 9 h 22"/>
                <a:gd name="T42" fmla="*/ 10 w 22"/>
                <a:gd name="T43" fmla="*/ 9 h 22"/>
                <a:gd name="T44" fmla="*/ 9 w 22"/>
                <a:gd name="T45" fmla="*/ 17 h 22"/>
                <a:gd name="T46" fmla="*/ 13 w 22"/>
                <a:gd name="T47" fmla="*/ 17 h 22"/>
                <a:gd name="T48" fmla="*/ 8 w 22"/>
                <a:gd name="T49" fmla="*/ 5 h 22"/>
                <a:gd name="T50" fmla="*/ 7 w 22"/>
                <a:gd name="T51" fmla="*/ 3 h 22"/>
                <a:gd name="T52" fmla="*/ 7 w 22"/>
                <a:gd name="T53" fmla="*/ 4 h 22"/>
                <a:gd name="T54" fmla="*/ 7 w 22"/>
                <a:gd name="T55" fmla="*/ 6 h 22"/>
                <a:gd name="T56" fmla="*/ 8 w 22"/>
                <a:gd name="T57" fmla="*/ 6 h 22"/>
                <a:gd name="T58" fmla="*/ 6 w 22"/>
                <a:gd name="T59" fmla="*/ 8 h 22"/>
                <a:gd name="T60" fmla="*/ 5 w 22"/>
                <a:gd name="T61" fmla="*/ 6 h 22"/>
                <a:gd name="T62" fmla="*/ 4 w 22"/>
                <a:gd name="T63" fmla="*/ 6 h 22"/>
                <a:gd name="T64" fmla="*/ 4 w 22"/>
                <a:gd name="T65" fmla="*/ 6 h 22"/>
                <a:gd name="T66" fmla="*/ 5 w 22"/>
                <a:gd name="T67" fmla="*/ 8 h 22"/>
                <a:gd name="T68" fmla="*/ 6 w 22"/>
                <a:gd name="T6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" h="22">
                  <a:moveTo>
                    <a:pt x="22" y="11"/>
                  </a:move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moveTo>
                    <a:pt x="21" y="11"/>
                  </a:moveTo>
                  <a:cubicBezTo>
                    <a:pt x="21" y="17"/>
                    <a:pt x="17" y="21"/>
                    <a:pt x="11" y="21"/>
                  </a:cubicBezTo>
                  <a:cubicBezTo>
                    <a:pt x="5" y="21"/>
                    <a:pt x="1" y="17"/>
                    <a:pt x="1" y="11"/>
                  </a:cubicBezTo>
                  <a:cubicBezTo>
                    <a:pt x="1" y="5"/>
                    <a:pt x="5" y="1"/>
                    <a:pt x="11" y="1"/>
                  </a:cubicBezTo>
                  <a:cubicBezTo>
                    <a:pt x="17" y="1"/>
                    <a:pt x="21" y="5"/>
                    <a:pt x="21" y="11"/>
                  </a:cubicBezTo>
                  <a:close/>
                  <a:moveTo>
                    <a:pt x="12" y="5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2" y="5"/>
                    <a:pt x="12" y="5"/>
                  </a:cubicBezTo>
                  <a:close/>
                  <a:moveTo>
                    <a:pt x="14" y="6"/>
                  </a:moveTo>
                  <a:cubicBezTo>
                    <a:pt x="14" y="6"/>
                    <a:pt x="14" y="5"/>
                    <a:pt x="14" y="5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lose/>
                  <a:moveTo>
                    <a:pt x="13" y="17"/>
                  </a:moveTo>
                  <a:cubicBezTo>
                    <a:pt x="13" y="16"/>
                    <a:pt x="12" y="16"/>
                    <a:pt x="12" y="15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1" y="8"/>
                    <a:pt x="11" y="8"/>
                  </a:cubicBezTo>
                  <a:cubicBezTo>
                    <a:pt x="11" y="8"/>
                    <a:pt x="10" y="8"/>
                    <a:pt x="10" y="9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6"/>
                    <a:pt x="9" y="16"/>
                    <a:pt x="9" y="17"/>
                  </a:cubicBezTo>
                  <a:cubicBezTo>
                    <a:pt x="9" y="18"/>
                    <a:pt x="10" y="19"/>
                    <a:pt x="11" y="19"/>
                  </a:cubicBezTo>
                  <a:cubicBezTo>
                    <a:pt x="12" y="19"/>
                    <a:pt x="13" y="18"/>
                    <a:pt x="13" y="17"/>
                  </a:cubicBezTo>
                  <a:close/>
                  <a:moveTo>
                    <a:pt x="8" y="6"/>
                  </a:moveTo>
                  <a:cubicBezTo>
                    <a:pt x="8" y="6"/>
                    <a:pt x="8" y="5"/>
                    <a:pt x="8" y="5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99" name="Freeform 2875"/>
            <p:cNvSpPr>
              <a:spLocks noEditPoints="1"/>
            </p:cNvSpPr>
            <p:nvPr/>
          </p:nvSpPr>
          <p:spPr bwMode="auto">
            <a:xfrm>
              <a:off x="6375400" y="1489076"/>
              <a:ext cx="165100" cy="80963"/>
            </a:xfrm>
            <a:custGeom>
              <a:avLst/>
              <a:gdLst>
                <a:gd name="T0" fmla="*/ 16 w 33"/>
                <a:gd name="T1" fmla="*/ 0 h 16"/>
                <a:gd name="T2" fmla="*/ 16 w 33"/>
                <a:gd name="T3" fmla="*/ 16 h 16"/>
                <a:gd name="T4" fmla="*/ 16 w 33"/>
                <a:gd name="T5" fmla="*/ 16 h 16"/>
                <a:gd name="T6" fmla="*/ 16 w 33"/>
                <a:gd name="T7" fmla="*/ 16 h 16"/>
                <a:gd name="T8" fmla="*/ 0 w 33"/>
                <a:gd name="T9" fmla="*/ 8 h 16"/>
                <a:gd name="T10" fmla="*/ 0 w 33"/>
                <a:gd name="T11" fmla="*/ 8 h 16"/>
                <a:gd name="T12" fmla="*/ 0 w 33"/>
                <a:gd name="T13" fmla="*/ 8 h 16"/>
                <a:gd name="T14" fmla="*/ 15 w 33"/>
                <a:gd name="T15" fmla="*/ 0 h 16"/>
                <a:gd name="T16" fmla="*/ 16 w 33"/>
                <a:gd name="T17" fmla="*/ 0 h 16"/>
                <a:gd name="T18" fmla="*/ 16 w 33"/>
                <a:gd name="T19" fmla="*/ 0 h 16"/>
                <a:gd name="T20" fmla="*/ 33 w 33"/>
                <a:gd name="T21" fmla="*/ 0 h 16"/>
                <a:gd name="T22" fmla="*/ 33 w 33"/>
                <a:gd name="T23" fmla="*/ 16 h 16"/>
                <a:gd name="T24" fmla="*/ 32 w 33"/>
                <a:gd name="T25" fmla="*/ 16 h 16"/>
                <a:gd name="T26" fmla="*/ 32 w 33"/>
                <a:gd name="T27" fmla="*/ 16 h 16"/>
                <a:gd name="T28" fmla="*/ 17 w 33"/>
                <a:gd name="T29" fmla="*/ 8 h 16"/>
                <a:gd name="T30" fmla="*/ 16 w 33"/>
                <a:gd name="T31" fmla="*/ 8 h 16"/>
                <a:gd name="T32" fmla="*/ 17 w 33"/>
                <a:gd name="T33" fmla="*/ 8 h 16"/>
                <a:gd name="T34" fmla="*/ 32 w 33"/>
                <a:gd name="T35" fmla="*/ 0 h 16"/>
                <a:gd name="T36" fmla="*/ 32 w 33"/>
                <a:gd name="T37" fmla="*/ 0 h 16"/>
                <a:gd name="T38" fmla="*/ 33 w 33"/>
                <a:gd name="T3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" h="16">
                  <a:moveTo>
                    <a:pt x="16" y="0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moveTo>
                    <a:pt x="33" y="0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00" name="Freeform 2876"/>
            <p:cNvSpPr>
              <a:spLocks noEditPoints="1"/>
            </p:cNvSpPr>
            <p:nvPr/>
          </p:nvSpPr>
          <p:spPr bwMode="auto">
            <a:xfrm>
              <a:off x="7945438" y="1489076"/>
              <a:ext cx="158750" cy="80963"/>
            </a:xfrm>
            <a:custGeom>
              <a:avLst/>
              <a:gdLst>
                <a:gd name="T0" fmla="*/ 16 w 32"/>
                <a:gd name="T1" fmla="*/ 16 h 16"/>
                <a:gd name="T2" fmla="*/ 16 w 32"/>
                <a:gd name="T3" fmla="*/ 0 h 16"/>
                <a:gd name="T4" fmla="*/ 17 w 32"/>
                <a:gd name="T5" fmla="*/ 0 h 16"/>
                <a:gd name="T6" fmla="*/ 17 w 32"/>
                <a:gd name="T7" fmla="*/ 0 h 16"/>
                <a:gd name="T8" fmla="*/ 32 w 32"/>
                <a:gd name="T9" fmla="*/ 8 h 16"/>
                <a:gd name="T10" fmla="*/ 32 w 32"/>
                <a:gd name="T11" fmla="*/ 8 h 16"/>
                <a:gd name="T12" fmla="*/ 32 w 32"/>
                <a:gd name="T13" fmla="*/ 8 h 16"/>
                <a:gd name="T14" fmla="*/ 17 w 32"/>
                <a:gd name="T15" fmla="*/ 16 h 16"/>
                <a:gd name="T16" fmla="*/ 17 w 32"/>
                <a:gd name="T17" fmla="*/ 16 h 16"/>
                <a:gd name="T18" fmla="*/ 16 w 32"/>
                <a:gd name="T19" fmla="*/ 16 h 16"/>
                <a:gd name="T20" fmla="*/ 0 w 32"/>
                <a:gd name="T21" fmla="*/ 16 h 16"/>
                <a:gd name="T22" fmla="*/ 0 w 32"/>
                <a:gd name="T23" fmla="*/ 0 h 16"/>
                <a:gd name="T24" fmla="*/ 0 w 32"/>
                <a:gd name="T25" fmla="*/ 0 h 16"/>
                <a:gd name="T26" fmla="*/ 0 w 32"/>
                <a:gd name="T27" fmla="*/ 0 h 16"/>
                <a:gd name="T28" fmla="*/ 16 w 32"/>
                <a:gd name="T29" fmla="*/ 8 h 16"/>
                <a:gd name="T30" fmla="*/ 16 w 32"/>
                <a:gd name="T31" fmla="*/ 8 h 16"/>
                <a:gd name="T32" fmla="*/ 16 w 32"/>
                <a:gd name="T33" fmla="*/ 8 h 16"/>
                <a:gd name="T34" fmla="*/ 0 w 32"/>
                <a:gd name="T35" fmla="*/ 16 h 16"/>
                <a:gd name="T36" fmla="*/ 0 w 32"/>
                <a:gd name="T37" fmla="*/ 16 h 16"/>
                <a:gd name="T38" fmla="*/ 0 w 32"/>
                <a:gd name="T3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16">
                  <a:moveTo>
                    <a:pt x="16" y="16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moveTo>
                    <a:pt x="0" y="1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01" name="Freeform 2877"/>
            <p:cNvSpPr>
              <a:spLocks noEditPoints="1"/>
            </p:cNvSpPr>
            <p:nvPr/>
          </p:nvSpPr>
          <p:spPr bwMode="auto">
            <a:xfrm>
              <a:off x="7150100" y="1484313"/>
              <a:ext cx="155575" cy="90488"/>
            </a:xfrm>
            <a:custGeom>
              <a:avLst/>
              <a:gdLst>
                <a:gd name="T0" fmla="*/ 31 w 31"/>
                <a:gd name="T1" fmla="*/ 18 h 18"/>
                <a:gd name="T2" fmla="*/ 31 w 31"/>
                <a:gd name="T3" fmla="*/ 0 h 18"/>
                <a:gd name="T4" fmla="*/ 31 w 31"/>
                <a:gd name="T5" fmla="*/ 0 h 18"/>
                <a:gd name="T6" fmla="*/ 27 w 31"/>
                <a:gd name="T7" fmla="*/ 0 h 18"/>
                <a:gd name="T8" fmla="*/ 27 w 31"/>
                <a:gd name="T9" fmla="*/ 0 h 18"/>
                <a:gd name="T10" fmla="*/ 27 w 31"/>
                <a:gd name="T11" fmla="*/ 18 h 18"/>
                <a:gd name="T12" fmla="*/ 27 w 31"/>
                <a:gd name="T13" fmla="*/ 18 h 18"/>
                <a:gd name="T14" fmla="*/ 31 w 31"/>
                <a:gd name="T15" fmla="*/ 18 h 18"/>
                <a:gd name="T16" fmla="*/ 31 w 31"/>
                <a:gd name="T17" fmla="*/ 18 h 18"/>
                <a:gd name="T18" fmla="*/ 23 w 31"/>
                <a:gd name="T19" fmla="*/ 18 h 18"/>
                <a:gd name="T20" fmla="*/ 23 w 31"/>
                <a:gd name="T21" fmla="*/ 0 h 18"/>
                <a:gd name="T22" fmla="*/ 22 w 31"/>
                <a:gd name="T23" fmla="*/ 0 h 18"/>
                <a:gd name="T24" fmla="*/ 19 w 31"/>
                <a:gd name="T25" fmla="*/ 0 h 18"/>
                <a:gd name="T26" fmla="*/ 18 w 31"/>
                <a:gd name="T27" fmla="*/ 0 h 18"/>
                <a:gd name="T28" fmla="*/ 18 w 31"/>
                <a:gd name="T29" fmla="*/ 18 h 18"/>
                <a:gd name="T30" fmla="*/ 19 w 31"/>
                <a:gd name="T31" fmla="*/ 18 h 18"/>
                <a:gd name="T32" fmla="*/ 22 w 31"/>
                <a:gd name="T33" fmla="*/ 18 h 18"/>
                <a:gd name="T34" fmla="*/ 23 w 31"/>
                <a:gd name="T35" fmla="*/ 18 h 18"/>
                <a:gd name="T36" fmla="*/ 0 w 31"/>
                <a:gd name="T37" fmla="*/ 1 h 18"/>
                <a:gd name="T38" fmla="*/ 0 w 31"/>
                <a:gd name="T39" fmla="*/ 17 h 18"/>
                <a:gd name="T40" fmla="*/ 0 w 31"/>
                <a:gd name="T41" fmla="*/ 18 h 18"/>
                <a:gd name="T42" fmla="*/ 0 w 31"/>
                <a:gd name="T43" fmla="*/ 17 h 18"/>
                <a:gd name="T44" fmla="*/ 14 w 31"/>
                <a:gd name="T45" fmla="*/ 9 h 18"/>
                <a:gd name="T46" fmla="*/ 14 w 31"/>
                <a:gd name="T47" fmla="*/ 9 h 18"/>
                <a:gd name="T48" fmla="*/ 14 w 31"/>
                <a:gd name="T49" fmla="*/ 9 h 18"/>
                <a:gd name="T50" fmla="*/ 0 w 31"/>
                <a:gd name="T51" fmla="*/ 1 h 18"/>
                <a:gd name="T52" fmla="*/ 0 w 31"/>
                <a:gd name="T53" fmla="*/ 1 h 18"/>
                <a:gd name="T54" fmla="*/ 0 w 31"/>
                <a:gd name="T55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1" h="18">
                  <a:moveTo>
                    <a:pt x="31" y="18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moveTo>
                    <a:pt x="23" y="18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2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9" y="18"/>
                    <a:pt x="19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3" y="18"/>
                    <a:pt x="23" y="18"/>
                    <a:pt x="23" y="18"/>
                  </a:cubicBezTo>
                  <a:close/>
                  <a:moveTo>
                    <a:pt x="0" y="1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8"/>
                    <a:pt x="0" y="18"/>
                  </a:cubicBezTo>
                  <a:cubicBezTo>
                    <a:pt x="0" y="18"/>
                    <a:pt x="0" y="18"/>
                    <a:pt x="0" y="17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02" name="Freeform 2878"/>
            <p:cNvSpPr>
              <a:spLocks/>
            </p:cNvSpPr>
            <p:nvPr/>
          </p:nvSpPr>
          <p:spPr bwMode="auto">
            <a:xfrm>
              <a:off x="8750300" y="1489076"/>
              <a:ext cx="53975" cy="106363"/>
            </a:xfrm>
            <a:custGeom>
              <a:avLst/>
              <a:gdLst>
                <a:gd name="T0" fmla="*/ 4 w 11"/>
                <a:gd name="T1" fmla="*/ 6 h 21"/>
                <a:gd name="T2" fmla="*/ 0 w 11"/>
                <a:gd name="T3" fmla="*/ 6 h 21"/>
                <a:gd name="T4" fmla="*/ 0 w 11"/>
                <a:gd name="T5" fmla="*/ 7 h 21"/>
                <a:gd name="T6" fmla="*/ 0 w 11"/>
                <a:gd name="T7" fmla="*/ 14 h 21"/>
                <a:gd name="T8" fmla="*/ 0 w 11"/>
                <a:gd name="T9" fmla="*/ 14 h 21"/>
                <a:gd name="T10" fmla="*/ 4 w 11"/>
                <a:gd name="T11" fmla="*/ 14 h 21"/>
                <a:gd name="T12" fmla="*/ 11 w 11"/>
                <a:gd name="T13" fmla="*/ 21 h 21"/>
                <a:gd name="T14" fmla="*/ 11 w 11"/>
                <a:gd name="T15" fmla="*/ 21 h 21"/>
                <a:gd name="T16" fmla="*/ 11 w 11"/>
                <a:gd name="T17" fmla="*/ 20 h 21"/>
                <a:gd name="T18" fmla="*/ 11 w 11"/>
                <a:gd name="T19" fmla="*/ 0 h 21"/>
                <a:gd name="T20" fmla="*/ 11 w 11"/>
                <a:gd name="T21" fmla="*/ 0 h 21"/>
                <a:gd name="T22" fmla="*/ 11 w 11"/>
                <a:gd name="T23" fmla="*/ 0 h 21"/>
                <a:gd name="T24" fmla="*/ 4 w 11"/>
                <a:gd name="T25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21">
                  <a:moveTo>
                    <a:pt x="4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6"/>
                    <a:pt x="4" y="6"/>
                    <a:pt x="4" y="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03" name="Freeform 2879"/>
            <p:cNvSpPr>
              <a:spLocks noEditPoints="1"/>
            </p:cNvSpPr>
            <p:nvPr/>
          </p:nvSpPr>
          <p:spPr bwMode="auto">
            <a:xfrm>
              <a:off x="9513888" y="1489076"/>
              <a:ext cx="111125" cy="101600"/>
            </a:xfrm>
            <a:custGeom>
              <a:avLst/>
              <a:gdLst>
                <a:gd name="T0" fmla="*/ 22 w 22"/>
                <a:gd name="T1" fmla="*/ 10 h 20"/>
                <a:gd name="T2" fmla="*/ 18 w 22"/>
                <a:gd name="T3" fmla="*/ 1 h 20"/>
                <a:gd name="T4" fmla="*/ 17 w 22"/>
                <a:gd name="T5" fmla="*/ 1 h 20"/>
                <a:gd name="T6" fmla="*/ 16 w 22"/>
                <a:gd name="T7" fmla="*/ 2 h 20"/>
                <a:gd name="T8" fmla="*/ 16 w 22"/>
                <a:gd name="T9" fmla="*/ 3 h 20"/>
                <a:gd name="T10" fmla="*/ 20 w 22"/>
                <a:gd name="T11" fmla="*/ 10 h 20"/>
                <a:gd name="T12" fmla="*/ 16 w 22"/>
                <a:gd name="T13" fmla="*/ 18 h 20"/>
                <a:gd name="T14" fmla="*/ 16 w 22"/>
                <a:gd name="T15" fmla="*/ 18 h 20"/>
                <a:gd name="T16" fmla="*/ 17 w 22"/>
                <a:gd name="T17" fmla="*/ 19 h 20"/>
                <a:gd name="T18" fmla="*/ 18 w 22"/>
                <a:gd name="T19" fmla="*/ 19 h 20"/>
                <a:gd name="T20" fmla="*/ 22 w 22"/>
                <a:gd name="T21" fmla="*/ 10 h 20"/>
                <a:gd name="T22" fmla="*/ 4 w 22"/>
                <a:gd name="T23" fmla="*/ 6 h 20"/>
                <a:gd name="T24" fmla="*/ 0 w 22"/>
                <a:gd name="T25" fmla="*/ 6 h 20"/>
                <a:gd name="T26" fmla="*/ 0 w 22"/>
                <a:gd name="T27" fmla="*/ 7 h 20"/>
                <a:gd name="T28" fmla="*/ 0 w 22"/>
                <a:gd name="T29" fmla="*/ 14 h 20"/>
                <a:gd name="T30" fmla="*/ 0 w 22"/>
                <a:gd name="T31" fmla="*/ 14 h 20"/>
                <a:gd name="T32" fmla="*/ 4 w 22"/>
                <a:gd name="T33" fmla="*/ 14 h 20"/>
                <a:gd name="T34" fmla="*/ 11 w 22"/>
                <a:gd name="T35" fmla="*/ 20 h 20"/>
                <a:gd name="T36" fmla="*/ 11 w 22"/>
                <a:gd name="T37" fmla="*/ 20 h 20"/>
                <a:gd name="T38" fmla="*/ 11 w 22"/>
                <a:gd name="T39" fmla="*/ 20 h 20"/>
                <a:gd name="T40" fmla="*/ 11 w 22"/>
                <a:gd name="T41" fmla="*/ 0 h 20"/>
                <a:gd name="T42" fmla="*/ 11 w 22"/>
                <a:gd name="T43" fmla="*/ 0 h 20"/>
                <a:gd name="T44" fmla="*/ 11 w 22"/>
                <a:gd name="T45" fmla="*/ 0 h 20"/>
                <a:gd name="T46" fmla="*/ 4 w 22"/>
                <a:gd name="T4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" h="20">
                  <a:moveTo>
                    <a:pt x="22" y="10"/>
                  </a:moveTo>
                  <a:cubicBezTo>
                    <a:pt x="22" y="7"/>
                    <a:pt x="20" y="3"/>
                    <a:pt x="18" y="1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7" y="1"/>
                    <a:pt x="16" y="1"/>
                    <a:pt x="16" y="2"/>
                  </a:cubicBezTo>
                  <a:cubicBezTo>
                    <a:pt x="16" y="2"/>
                    <a:pt x="16" y="2"/>
                    <a:pt x="16" y="3"/>
                  </a:cubicBezTo>
                  <a:cubicBezTo>
                    <a:pt x="19" y="5"/>
                    <a:pt x="20" y="7"/>
                    <a:pt x="20" y="10"/>
                  </a:cubicBezTo>
                  <a:cubicBezTo>
                    <a:pt x="20" y="13"/>
                    <a:pt x="19" y="15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7" y="19"/>
                    <a:pt x="18" y="19"/>
                    <a:pt x="18" y="19"/>
                  </a:cubicBezTo>
                  <a:cubicBezTo>
                    <a:pt x="20" y="17"/>
                    <a:pt x="22" y="14"/>
                    <a:pt x="22" y="10"/>
                  </a:cubicBezTo>
                  <a:moveTo>
                    <a:pt x="4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04" name="Freeform 2880"/>
            <p:cNvSpPr>
              <a:spLocks noEditPoints="1"/>
            </p:cNvSpPr>
            <p:nvPr/>
          </p:nvSpPr>
          <p:spPr bwMode="auto">
            <a:xfrm>
              <a:off x="10293350" y="1489076"/>
              <a:ext cx="104775" cy="101600"/>
            </a:xfrm>
            <a:custGeom>
              <a:avLst/>
              <a:gdLst>
                <a:gd name="T0" fmla="*/ 21 w 21"/>
                <a:gd name="T1" fmla="*/ 10 h 20"/>
                <a:gd name="T2" fmla="*/ 17 w 21"/>
                <a:gd name="T3" fmla="*/ 0 h 20"/>
                <a:gd name="T4" fmla="*/ 16 w 21"/>
                <a:gd name="T5" fmla="*/ 0 h 20"/>
                <a:gd name="T6" fmla="*/ 16 w 21"/>
                <a:gd name="T7" fmla="*/ 1 h 20"/>
                <a:gd name="T8" fmla="*/ 16 w 21"/>
                <a:gd name="T9" fmla="*/ 1 h 20"/>
                <a:gd name="T10" fmla="*/ 19 w 21"/>
                <a:gd name="T11" fmla="*/ 10 h 20"/>
                <a:gd name="T12" fmla="*/ 16 w 21"/>
                <a:gd name="T13" fmla="*/ 19 h 20"/>
                <a:gd name="T14" fmla="*/ 16 w 21"/>
                <a:gd name="T15" fmla="*/ 20 h 20"/>
                <a:gd name="T16" fmla="*/ 16 w 21"/>
                <a:gd name="T17" fmla="*/ 20 h 20"/>
                <a:gd name="T18" fmla="*/ 17 w 21"/>
                <a:gd name="T19" fmla="*/ 20 h 20"/>
                <a:gd name="T20" fmla="*/ 21 w 21"/>
                <a:gd name="T21" fmla="*/ 10 h 20"/>
                <a:gd name="T22" fmla="*/ 17 w 21"/>
                <a:gd name="T23" fmla="*/ 10 h 20"/>
                <a:gd name="T24" fmla="*/ 14 w 21"/>
                <a:gd name="T25" fmla="*/ 2 h 20"/>
                <a:gd name="T26" fmla="*/ 13 w 21"/>
                <a:gd name="T27" fmla="*/ 2 h 20"/>
                <a:gd name="T28" fmla="*/ 13 w 21"/>
                <a:gd name="T29" fmla="*/ 3 h 20"/>
                <a:gd name="T30" fmla="*/ 13 w 21"/>
                <a:gd name="T31" fmla="*/ 3 h 20"/>
                <a:gd name="T32" fmla="*/ 16 w 21"/>
                <a:gd name="T33" fmla="*/ 10 h 20"/>
                <a:gd name="T34" fmla="*/ 13 w 21"/>
                <a:gd name="T35" fmla="*/ 17 h 20"/>
                <a:gd name="T36" fmla="*/ 13 w 21"/>
                <a:gd name="T37" fmla="*/ 17 h 20"/>
                <a:gd name="T38" fmla="*/ 13 w 21"/>
                <a:gd name="T39" fmla="*/ 18 h 20"/>
                <a:gd name="T40" fmla="*/ 14 w 21"/>
                <a:gd name="T41" fmla="*/ 18 h 20"/>
                <a:gd name="T42" fmla="*/ 17 w 21"/>
                <a:gd name="T43" fmla="*/ 10 h 20"/>
                <a:gd name="T44" fmla="*/ 13 w 21"/>
                <a:gd name="T45" fmla="*/ 10 h 20"/>
                <a:gd name="T46" fmla="*/ 11 w 21"/>
                <a:gd name="T47" fmla="*/ 5 h 20"/>
                <a:gd name="T48" fmla="*/ 11 w 21"/>
                <a:gd name="T49" fmla="*/ 5 h 20"/>
                <a:gd name="T50" fmla="*/ 10 w 21"/>
                <a:gd name="T51" fmla="*/ 5 h 20"/>
                <a:gd name="T52" fmla="*/ 10 w 21"/>
                <a:gd name="T53" fmla="*/ 6 h 20"/>
                <a:gd name="T54" fmla="*/ 12 w 21"/>
                <a:gd name="T55" fmla="*/ 10 h 20"/>
                <a:gd name="T56" fmla="*/ 10 w 21"/>
                <a:gd name="T57" fmla="*/ 15 h 20"/>
                <a:gd name="T58" fmla="*/ 10 w 21"/>
                <a:gd name="T59" fmla="*/ 15 h 20"/>
                <a:gd name="T60" fmla="*/ 11 w 21"/>
                <a:gd name="T61" fmla="*/ 16 h 20"/>
                <a:gd name="T62" fmla="*/ 11 w 21"/>
                <a:gd name="T63" fmla="*/ 15 h 20"/>
                <a:gd name="T64" fmla="*/ 13 w 21"/>
                <a:gd name="T65" fmla="*/ 10 h 20"/>
                <a:gd name="T66" fmla="*/ 3 w 21"/>
                <a:gd name="T67" fmla="*/ 8 h 20"/>
                <a:gd name="T68" fmla="*/ 1 w 21"/>
                <a:gd name="T69" fmla="*/ 8 h 20"/>
                <a:gd name="T70" fmla="*/ 0 w 21"/>
                <a:gd name="T71" fmla="*/ 8 h 20"/>
                <a:gd name="T72" fmla="*/ 0 w 21"/>
                <a:gd name="T73" fmla="*/ 12 h 20"/>
                <a:gd name="T74" fmla="*/ 1 w 21"/>
                <a:gd name="T75" fmla="*/ 12 h 20"/>
                <a:gd name="T76" fmla="*/ 3 w 21"/>
                <a:gd name="T77" fmla="*/ 12 h 20"/>
                <a:gd name="T78" fmla="*/ 7 w 21"/>
                <a:gd name="T79" fmla="*/ 16 h 20"/>
                <a:gd name="T80" fmla="*/ 7 w 21"/>
                <a:gd name="T81" fmla="*/ 16 h 20"/>
                <a:gd name="T82" fmla="*/ 7 w 21"/>
                <a:gd name="T83" fmla="*/ 16 h 20"/>
                <a:gd name="T84" fmla="*/ 7 w 21"/>
                <a:gd name="T85" fmla="*/ 4 h 20"/>
                <a:gd name="T86" fmla="*/ 7 w 21"/>
                <a:gd name="T87" fmla="*/ 4 h 20"/>
                <a:gd name="T88" fmla="*/ 7 w 21"/>
                <a:gd name="T89" fmla="*/ 4 h 20"/>
                <a:gd name="T90" fmla="*/ 3 w 21"/>
                <a:gd name="T91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7"/>
                    <a:pt x="19" y="3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6" y="0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8" y="3"/>
                    <a:pt x="19" y="7"/>
                    <a:pt x="19" y="10"/>
                  </a:cubicBezTo>
                  <a:cubicBezTo>
                    <a:pt x="19" y="13"/>
                    <a:pt x="18" y="17"/>
                    <a:pt x="16" y="19"/>
                  </a:cubicBezTo>
                  <a:cubicBezTo>
                    <a:pt x="16" y="19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9" y="18"/>
                    <a:pt x="21" y="14"/>
                    <a:pt x="21" y="10"/>
                  </a:cubicBezTo>
                  <a:moveTo>
                    <a:pt x="17" y="10"/>
                  </a:moveTo>
                  <a:cubicBezTo>
                    <a:pt x="17" y="7"/>
                    <a:pt x="16" y="4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5" y="5"/>
                    <a:pt x="16" y="8"/>
                    <a:pt x="16" y="10"/>
                  </a:cubicBezTo>
                  <a:cubicBezTo>
                    <a:pt x="16" y="13"/>
                    <a:pt x="15" y="15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6" y="16"/>
                    <a:pt x="17" y="13"/>
                    <a:pt x="17" y="10"/>
                  </a:cubicBezTo>
                  <a:close/>
                  <a:moveTo>
                    <a:pt x="13" y="10"/>
                  </a:moveTo>
                  <a:cubicBezTo>
                    <a:pt x="13" y="8"/>
                    <a:pt x="12" y="6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2" y="7"/>
                    <a:pt x="12" y="9"/>
                    <a:pt x="12" y="10"/>
                  </a:cubicBezTo>
                  <a:cubicBezTo>
                    <a:pt x="12" y="12"/>
                    <a:pt x="12" y="13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6"/>
                    <a:pt x="11" y="16"/>
                  </a:cubicBezTo>
                  <a:cubicBezTo>
                    <a:pt x="11" y="16"/>
                    <a:pt x="11" y="16"/>
                    <a:pt x="11" y="15"/>
                  </a:cubicBezTo>
                  <a:cubicBezTo>
                    <a:pt x="12" y="14"/>
                    <a:pt x="13" y="12"/>
                    <a:pt x="13" y="10"/>
                  </a:cubicBezTo>
                  <a:close/>
                  <a:moveTo>
                    <a:pt x="3" y="8"/>
                  </a:move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05" name="Freeform 2881"/>
            <p:cNvSpPr>
              <a:spLocks noEditPoints="1"/>
            </p:cNvSpPr>
            <p:nvPr/>
          </p:nvSpPr>
          <p:spPr bwMode="auto">
            <a:xfrm>
              <a:off x="11083925" y="1489076"/>
              <a:ext cx="100013" cy="90488"/>
            </a:xfrm>
            <a:custGeom>
              <a:avLst/>
              <a:gdLst>
                <a:gd name="T0" fmla="*/ 20 w 20"/>
                <a:gd name="T1" fmla="*/ 10 h 18"/>
                <a:gd name="T2" fmla="*/ 20 w 20"/>
                <a:gd name="T3" fmla="*/ 9 h 18"/>
                <a:gd name="T4" fmla="*/ 10 w 20"/>
                <a:gd name="T5" fmla="*/ 0 h 18"/>
                <a:gd name="T6" fmla="*/ 10 w 20"/>
                <a:gd name="T7" fmla="*/ 0 h 18"/>
                <a:gd name="T8" fmla="*/ 10 w 20"/>
                <a:gd name="T9" fmla="*/ 0 h 18"/>
                <a:gd name="T10" fmla="*/ 0 w 20"/>
                <a:gd name="T11" fmla="*/ 9 h 18"/>
                <a:gd name="T12" fmla="*/ 0 w 20"/>
                <a:gd name="T13" fmla="*/ 10 h 18"/>
                <a:gd name="T14" fmla="*/ 0 w 20"/>
                <a:gd name="T15" fmla="*/ 10 h 18"/>
                <a:gd name="T16" fmla="*/ 20 w 20"/>
                <a:gd name="T17" fmla="*/ 10 h 18"/>
                <a:gd name="T18" fmla="*/ 20 w 20"/>
                <a:gd name="T19" fmla="*/ 10 h 18"/>
                <a:gd name="T20" fmla="*/ 20 w 20"/>
                <a:gd name="T21" fmla="*/ 17 h 18"/>
                <a:gd name="T22" fmla="*/ 20 w 20"/>
                <a:gd name="T23" fmla="*/ 15 h 18"/>
                <a:gd name="T24" fmla="*/ 20 w 20"/>
                <a:gd name="T25" fmla="*/ 14 h 18"/>
                <a:gd name="T26" fmla="*/ 0 w 20"/>
                <a:gd name="T27" fmla="*/ 14 h 18"/>
                <a:gd name="T28" fmla="*/ 0 w 20"/>
                <a:gd name="T29" fmla="*/ 15 h 18"/>
                <a:gd name="T30" fmla="*/ 0 w 20"/>
                <a:gd name="T31" fmla="*/ 17 h 18"/>
                <a:gd name="T32" fmla="*/ 0 w 20"/>
                <a:gd name="T33" fmla="*/ 18 h 18"/>
                <a:gd name="T34" fmla="*/ 20 w 20"/>
                <a:gd name="T35" fmla="*/ 18 h 18"/>
                <a:gd name="T36" fmla="*/ 20 w 20"/>
                <a:gd name="T37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8">
                  <a:moveTo>
                    <a:pt x="20" y="10"/>
                  </a:moveTo>
                  <a:cubicBezTo>
                    <a:pt x="20" y="10"/>
                    <a:pt x="20" y="9"/>
                    <a:pt x="20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moveTo>
                    <a:pt x="20" y="17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5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8"/>
                    <a:pt x="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7"/>
                    <a:pt x="2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06" name="Freeform 2882"/>
            <p:cNvSpPr>
              <a:spLocks noEditPoints="1"/>
            </p:cNvSpPr>
            <p:nvPr/>
          </p:nvSpPr>
          <p:spPr bwMode="auto">
            <a:xfrm>
              <a:off x="7664450" y="4816476"/>
              <a:ext cx="106363" cy="100013"/>
            </a:xfrm>
            <a:custGeom>
              <a:avLst/>
              <a:gdLst>
                <a:gd name="T0" fmla="*/ 20 w 21"/>
                <a:gd name="T1" fmla="*/ 18 h 20"/>
                <a:gd name="T2" fmla="*/ 18 w 21"/>
                <a:gd name="T3" fmla="*/ 20 h 20"/>
                <a:gd name="T4" fmla="*/ 15 w 21"/>
                <a:gd name="T5" fmla="*/ 20 h 20"/>
                <a:gd name="T6" fmla="*/ 13 w 21"/>
                <a:gd name="T7" fmla="*/ 18 h 20"/>
                <a:gd name="T8" fmla="*/ 13 w 21"/>
                <a:gd name="T9" fmla="*/ 14 h 20"/>
                <a:gd name="T10" fmla="*/ 8 w 21"/>
                <a:gd name="T11" fmla="*/ 16 h 20"/>
                <a:gd name="T12" fmla="*/ 7 w 21"/>
                <a:gd name="T13" fmla="*/ 19 h 20"/>
                <a:gd name="T14" fmla="*/ 4 w 21"/>
                <a:gd name="T15" fmla="*/ 20 h 20"/>
                <a:gd name="T16" fmla="*/ 1 w 21"/>
                <a:gd name="T17" fmla="*/ 19 h 20"/>
                <a:gd name="T18" fmla="*/ 0 w 21"/>
                <a:gd name="T19" fmla="*/ 16 h 20"/>
                <a:gd name="T20" fmla="*/ 1 w 21"/>
                <a:gd name="T21" fmla="*/ 13 h 20"/>
                <a:gd name="T22" fmla="*/ 4 w 21"/>
                <a:gd name="T23" fmla="*/ 12 h 20"/>
                <a:gd name="T24" fmla="*/ 6 w 21"/>
                <a:gd name="T25" fmla="*/ 8 h 20"/>
                <a:gd name="T26" fmla="*/ 3 w 21"/>
                <a:gd name="T27" fmla="*/ 8 h 20"/>
                <a:gd name="T28" fmla="*/ 1 w 21"/>
                <a:gd name="T29" fmla="*/ 5 h 20"/>
                <a:gd name="T30" fmla="*/ 1 w 21"/>
                <a:gd name="T31" fmla="*/ 2 h 20"/>
                <a:gd name="T32" fmla="*/ 3 w 21"/>
                <a:gd name="T33" fmla="*/ 0 h 20"/>
                <a:gd name="T34" fmla="*/ 6 w 21"/>
                <a:gd name="T35" fmla="*/ 0 h 20"/>
                <a:gd name="T36" fmla="*/ 8 w 21"/>
                <a:gd name="T37" fmla="*/ 2 h 20"/>
                <a:gd name="T38" fmla="*/ 8 w 21"/>
                <a:gd name="T39" fmla="*/ 6 h 20"/>
                <a:gd name="T40" fmla="*/ 13 w 21"/>
                <a:gd name="T41" fmla="*/ 4 h 20"/>
                <a:gd name="T42" fmla="*/ 14 w 21"/>
                <a:gd name="T43" fmla="*/ 1 h 20"/>
                <a:gd name="T44" fmla="*/ 17 w 21"/>
                <a:gd name="T45" fmla="*/ 0 h 20"/>
                <a:gd name="T46" fmla="*/ 20 w 21"/>
                <a:gd name="T47" fmla="*/ 1 h 20"/>
                <a:gd name="T48" fmla="*/ 21 w 21"/>
                <a:gd name="T49" fmla="*/ 4 h 20"/>
                <a:gd name="T50" fmla="*/ 19 w 21"/>
                <a:gd name="T51" fmla="*/ 7 h 20"/>
                <a:gd name="T52" fmla="*/ 17 w 21"/>
                <a:gd name="T53" fmla="*/ 8 h 20"/>
                <a:gd name="T54" fmla="*/ 15 w 21"/>
                <a:gd name="T55" fmla="*/ 12 h 20"/>
                <a:gd name="T56" fmla="*/ 18 w 21"/>
                <a:gd name="T57" fmla="*/ 12 h 20"/>
                <a:gd name="T58" fmla="*/ 20 w 21"/>
                <a:gd name="T59" fmla="*/ 15 h 20"/>
                <a:gd name="T60" fmla="*/ 6 w 21"/>
                <a:gd name="T61" fmla="*/ 4 h 20"/>
                <a:gd name="T62" fmla="*/ 6 w 21"/>
                <a:gd name="T63" fmla="*/ 2 h 20"/>
                <a:gd name="T64" fmla="*/ 4 w 21"/>
                <a:gd name="T65" fmla="*/ 2 h 20"/>
                <a:gd name="T66" fmla="*/ 3 w 21"/>
                <a:gd name="T67" fmla="*/ 2 h 20"/>
                <a:gd name="T68" fmla="*/ 2 w 21"/>
                <a:gd name="T69" fmla="*/ 4 h 20"/>
                <a:gd name="T70" fmla="*/ 3 w 21"/>
                <a:gd name="T71" fmla="*/ 5 h 20"/>
                <a:gd name="T72" fmla="*/ 4 w 21"/>
                <a:gd name="T73" fmla="*/ 6 h 20"/>
                <a:gd name="T74" fmla="*/ 6 w 21"/>
                <a:gd name="T75" fmla="*/ 4 h 20"/>
                <a:gd name="T76" fmla="*/ 4 w 21"/>
                <a:gd name="T77" fmla="*/ 14 h 20"/>
                <a:gd name="T78" fmla="*/ 3 w 21"/>
                <a:gd name="T79" fmla="*/ 15 h 20"/>
                <a:gd name="T80" fmla="*/ 2 w 21"/>
                <a:gd name="T81" fmla="*/ 16 h 20"/>
                <a:gd name="T82" fmla="*/ 3 w 21"/>
                <a:gd name="T83" fmla="*/ 18 h 20"/>
                <a:gd name="T84" fmla="*/ 4 w 21"/>
                <a:gd name="T85" fmla="*/ 18 h 20"/>
                <a:gd name="T86" fmla="*/ 6 w 21"/>
                <a:gd name="T87" fmla="*/ 18 h 20"/>
                <a:gd name="T88" fmla="*/ 6 w 21"/>
                <a:gd name="T89" fmla="*/ 16 h 20"/>
                <a:gd name="T90" fmla="*/ 13 w 21"/>
                <a:gd name="T91" fmla="*/ 8 h 20"/>
                <a:gd name="T92" fmla="*/ 8 w 21"/>
                <a:gd name="T93" fmla="*/ 12 h 20"/>
                <a:gd name="T94" fmla="*/ 13 w 21"/>
                <a:gd name="T95" fmla="*/ 8 h 20"/>
                <a:gd name="T96" fmla="*/ 18 w 21"/>
                <a:gd name="T97" fmla="*/ 3 h 20"/>
                <a:gd name="T98" fmla="*/ 17 w 21"/>
                <a:gd name="T99" fmla="*/ 2 h 20"/>
                <a:gd name="T100" fmla="*/ 16 w 21"/>
                <a:gd name="T101" fmla="*/ 2 h 20"/>
                <a:gd name="T102" fmla="*/ 15 w 21"/>
                <a:gd name="T103" fmla="*/ 3 h 20"/>
                <a:gd name="T104" fmla="*/ 15 w 21"/>
                <a:gd name="T105" fmla="*/ 6 h 20"/>
                <a:gd name="T106" fmla="*/ 17 w 21"/>
                <a:gd name="T107" fmla="*/ 6 h 20"/>
                <a:gd name="T108" fmla="*/ 18 w 21"/>
                <a:gd name="T109" fmla="*/ 5 h 20"/>
                <a:gd name="T110" fmla="*/ 19 w 21"/>
                <a:gd name="T111" fmla="*/ 16 h 20"/>
                <a:gd name="T112" fmla="*/ 18 w 21"/>
                <a:gd name="T113" fmla="*/ 15 h 20"/>
                <a:gd name="T114" fmla="*/ 17 w 21"/>
                <a:gd name="T115" fmla="*/ 14 h 20"/>
                <a:gd name="T116" fmla="*/ 15 w 21"/>
                <a:gd name="T117" fmla="*/ 16 h 20"/>
                <a:gd name="T118" fmla="*/ 15 w 21"/>
                <a:gd name="T119" fmla="*/ 18 h 20"/>
                <a:gd name="T120" fmla="*/ 17 w 21"/>
                <a:gd name="T121" fmla="*/ 18 h 20"/>
                <a:gd name="T122" fmla="*/ 18 w 21"/>
                <a:gd name="T123" fmla="*/ 18 h 20"/>
                <a:gd name="T124" fmla="*/ 19 w 21"/>
                <a:gd name="T1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" h="20">
                  <a:moveTo>
                    <a:pt x="21" y="16"/>
                  </a:moveTo>
                  <a:cubicBezTo>
                    <a:pt x="21" y="17"/>
                    <a:pt x="21" y="17"/>
                    <a:pt x="20" y="18"/>
                  </a:cubicBezTo>
                  <a:cubicBezTo>
                    <a:pt x="20" y="18"/>
                    <a:pt x="20" y="19"/>
                    <a:pt x="20" y="19"/>
                  </a:cubicBezTo>
                  <a:cubicBezTo>
                    <a:pt x="19" y="19"/>
                    <a:pt x="19" y="20"/>
                    <a:pt x="18" y="20"/>
                  </a:cubicBezTo>
                  <a:cubicBezTo>
                    <a:pt x="18" y="20"/>
                    <a:pt x="17" y="20"/>
                    <a:pt x="17" y="20"/>
                  </a:cubicBezTo>
                  <a:cubicBezTo>
                    <a:pt x="16" y="20"/>
                    <a:pt x="16" y="20"/>
                    <a:pt x="15" y="20"/>
                  </a:cubicBezTo>
                  <a:cubicBezTo>
                    <a:pt x="15" y="20"/>
                    <a:pt x="14" y="19"/>
                    <a:pt x="14" y="19"/>
                  </a:cubicBezTo>
                  <a:cubicBezTo>
                    <a:pt x="13" y="19"/>
                    <a:pt x="13" y="18"/>
                    <a:pt x="13" y="18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8"/>
                  </a:cubicBezTo>
                  <a:cubicBezTo>
                    <a:pt x="8" y="18"/>
                    <a:pt x="8" y="19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5" y="20"/>
                    <a:pt x="5" y="20"/>
                    <a:pt x="4" y="20"/>
                  </a:cubicBezTo>
                  <a:cubicBezTo>
                    <a:pt x="4" y="20"/>
                    <a:pt x="3" y="20"/>
                    <a:pt x="3" y="20"/>
                  </a:cubicBezTo>
                  <a:cubicBezTo>
                    <a:pt x="2" y="20"/>
                    <a:pt x="2" y="19"/>
                    <a:pt x="1" y="19"/>
                  </a:cubicBezTo>
                  <a:cubicBezTo>
                    <a:pt x="1" y="19"/>
                    <a:pt x="1" y="18"/>
                    <a:pt x="1" y="18"/>
                  </a:cubicBezTo>
                  <a:cubicBezTo>
                    <a:pt x="0" y="17"/>
                    <a:pt x="0" y="17"/>
                    <a:pt x="0" y="16"/>
                  </a:cubicBezTo>
                  <a:cubicBezTo>
                    <a:pt x="0" y="16"/>
                    <a:pt x="0" y="15"/>
                    <a:pt x="1" y="14"/>
                  </a:cubicBezTo>
                  <a:cubicBezTo>
                    <a:pt x="1" y="14"/>
                    <a:pt x="1" y="14"/>
                    <a:pt x="1" y="13"/>
                  </a:cubicBezTo>
                  <a:cubicBezTo>
                    <a:pt x="2" y="13"/>
                    <a:pt x="2" y="13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3" y="8"/>
                    <a:pt x="3" y="8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6"/>
                    <a:pt x="1" y="6"/>
                    <a:pt x="1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3"/>
                    <a:pt x="0" y="3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2" y="1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7" y="1"/>
                    <a:pt x="7" y="1"/>
                  </a:cubicBezTo>
                  <a:cubicBezTo>
                    <a:pt x="8" y="1"/>
                    <a:pt x="8" y="2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2"/>
                  </a:cubicBezTo>
                  <a:cubicBezTo>
                    <a:pt x="13" y="2"/>
                    <a:pt x="13" y="1"/>
                    <a:pt x="14" y="1"/>
                  </a:cubicBezTo>
                  <a:cubicBezTo>
                    <a:pt x="14" y="1"/>
                    <a:pt x="15" y="0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7" y="0"/>
                    <a:pt x="18" y="0"/>
                    <a:pt x="18" y="0"/>
                  </a:cubicBezTo>
                  <a:cubicBezTo>
                    <a:pt x="19" y="0"/>
                    <a:pt x="19" y="1"/>
                    <a:pt x="20" y="1"/>
                  </a:cubicBezTo>
                  <a:cubicBezTo>
                    <a:pt x="20" y="1"/>
                    <a:pt x="20" y="2"/>
                    <a:pt x="20" y="2"/>
                  </a:cubicBezTo>
                  <a:cubicBezTo>
                    <a:pt x="21" y="3"/>
                    <a:pt x="21" y="3"/>
                    <a:pt x="21" y="4"/>
                  </a:cubicBezTo>
                  <a:cubicBezTo>
                    <a:pt x="21" y="4"/>
                    <a:pt x="21" y="5"/>
                    <a:pt x="20" y="5"/>
                  </a:cubicBezTo>
                  <a:cubicBezTo>
                    <a:pt x="20" y="6"/>
                    <a:pt x="20" y="6"/>
                    <a:pt x="19" y="7"/>
                  </a:cubicBezTo>
                  <a:cubicBezTo>
                    <a:pt x="19" y="7"/>
                    <a:pt x="19" y="7"/>
                    <a:pt x="18" y="8"/>
                  </a:cubicBezTo>
                  <a:cubicBezTo>
                    <a:pt x="18" y="8"/>
                    <a:pt x="17" y="8"/>
                    <a:pt x="17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8" y="12"/>
                    <a:pt x="18" y="12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20" y="14"/>
                    <a:pt x="20" y="14"/>
                    <a:pt x="20" y="15"/>
                  </a:cubicBezTo>
                  <a:cubicBezTo>
                    <a:pt x="21" y="15"/>
                    <a:pt x="21" y="16"/>
                    <a:pt x="21" y="16"/>
                  </a:cubicBezTo>
                  <a:close/>
                  <a:moveTo>
                    <a:pt x="6" y="4"/>
                  </a:moveTo>
                  <a:cubicBezTo>
                    <a:pt x="6" y="4"/>
                    <a:pt x="6" y="3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6" y="6"/>
                    <a:pt x="6" y="6"/>
                    <a:pt x="6" y="6"/>
                  </a:cubicBezTo>
                  <a:lnTo>
                    <a:pt x="6" y="4"/>
                  </a:lnTo>
                  <a:close/>
                  <a:moveTo>
                    <a:pt x="6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3" y="14"/>
                    <a:pt x="3" y="14"/>
                    <a:pt x="3" y="15"/>
                  </a:cubicBezTo>
                  <a:cubicBezTo>
                    <a:pt x="3" y="15"/>
                    <a:pt x="3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7"/>
                    <a:pt x="2" y="17"/>
                  </a:cubicBezTo>
                  <a:cubicBezTo>
                    <a:pt x="3" y="17"/>
                    <a:pt x="3" y="17"/>
                    <a:pt x="3" y="18"/>
                  </a:cubicBezTo>
                  <a:cubicBezTo>
                    <a:pt x="3" y="18"/>
                    <a:pt x="3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6"/>
                    <a:pt x="6" y="16"/>
                  </a:cubicBezTo>
                  <a:lnTo>
                    <a:pt x="6" y="14"/>
                  </a:lnTo>
                  <a:close/>
                  <a:moveTo>
                    <a:pt x="13" y="8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3" y="12"/>
                    <a:pt x="13" y="12"/>
                    <a:pt x="13" y="12"/>
                  </a:cubicBezTo>
                  <a:lnTo>
                    <a:pt x="13" y="8"/>
                  </a:lnTo>
                  <a:close/>
                  <a:moveTo>
                    <a:pt x="19" y="4"/>
                  </a:move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3"/>
                    <a:pt x="18" y="2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5" y="2"/>
                    <a:pt x="15" y="2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9" y="4"/>
                    <a:pt x="19" y="4"/>
                    <a:pt x="19" y="4"/>
                  </a:cubicBezTo>
                  <a:close/>
                  <a:moveTo>
                    <a:pt x="19" y="16"/>
                  </a:moveTo>
                  <a:cubicBezTo>
                    <a:pt x="19" y="16"/>
                    <a:pt x="19" y="16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7"/>
                    <a:pt x="15" y="17"/>
                  </a:cubicBezTo>
                  <a:cubicBezTo>
                    <a:pt x="15" y="17"/>
                    <a:pt x="15" y="17"/>
                    <a:pt x="15" y="18"/>
                  </a:cubicBezTo>
                  <a:cubicBezTo>
                    <a:pt x="15" y="18"/>
                    <a:pt x="16" y="18"/>
                    <a:pt x="16" y="18"/>
                  </a:cubicBezTo>
                  <a:cubicBezTo>
                    <a:pt x="16" y="18"/>
                    <a:pt x="16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9" y="17"/>
                    <a:pt x="19" y="16"/>
                    <a:pt x="19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07" name="Freeform 2883"/>
            <p:cNvSpPr>
              <a:spLocks noEditPoints="1"/>
            </p:cNvSpPr>
            <p:nvPr/>
          </p:nvSpPr>
          <p:spPr bwMode="auto">
            <a:xfrm>
              <a:off x="3592513" y="4816476"/>
              <a:ext cx="100013" cy="100013"/>
            </a:xfrm>
            <a:custGeom>
              <a:avLst/>
              <a:gdLst>
                <a:gd name="T0" fmla="*/ 20 w 20"/>
                <a:gd name="T1" fmla="*/ 18 h 20"/>
                <a:gd name="T2" fmla="*/ 18 w 20"/>
                <a:gd name="T3" fmla="*/ 20 h 20"/>
                <a:gd name="T4" fmla="*/ 14 w 20"/>
                <a:gd name="T5" fmla="*/ 20 h 20"/>
                <a:gd name="T6" fmla="*/ 12 w 20"/>
                <a:gd name="T7" fmla="*/ 18 h 20"/>
                <a:gd name="T8" fmla="*/ 12 w 20"/>
                <a:gd name="T9" fmla="*/ 14 h 20"/>
                <a:gd name="T10" fmla="*/ 8 w 20"/>
                <a:gd name="T11" fmla="*/ 16 h 20"/>
                <a:gd name="T12" fmla="*/ 7 w 20"/>
                <a:gd name="T13" fmla="*/ 19 h 20"/>
                <a:gd name="T14" fmla="*/ 4 w 20"/>
                <a:gd name="T15" fmla="*/ 20 h 20"/>
                <a:gd name="T16" fmla="*/ 1 w 20"/>
                <a:gd name="T17" fmla="*/ 19 h 20"/>
                <a:gd name="T18" fmla="*/ 0 w 20"/>
                <a:gd name="T19" fmla="*/ 16 h 20"/>
                <a:gd name="T20" fmla="*/ 1 w 20"/>
                <a:gd name="T21" fmla="*/ 13 h 20"/>
                <a:gd name="T22" fmla="*/ 4 w 20"/>
                <a:gd name="T23" fmla="*/ 12 h 20"/>
                <a:gd name="T24" fmla="*/ 6 w 20"/>
                <a:gd name="T25" fmla="*/ 8 h 20"/>
                <a:gd name="T26" fmla="*/ 2 w 20"/>
                <a:gd name="T27" fmla="*/ 8 h 20"/>
                <a:gd name="T28" fmla="*/ 0 w 20"/>
                <a:gd name="T29" fmla="*/ 5 h 20"/>
                <a:gd name="T30" fmla="*/ 0 w 20"/>
                <a:gd name="T31" fmla="*/ 2 h 20"/>
                <a:gd name="T32" fmla="*/ 2 w 20"/>
                <a:gd name="T33" fmla="*/ 0 h 20"/>
                <a:gd name="T34" fmla="*/ 5 w 20"/>
                <a:gd name="T35" fmla="*/ 0 h 20"/>
                <a:gd name="T36" fmla="*/ 7 w 20"/>
                <a:gd name="T37" fmla="*/ 2 h 20"/>
                <a:gd name="T38" fmla="*/ 8 w 20"/>
                <a:gd name="T39" fmla="*/ 6 h 20"/>
                <a:gd name="T40" fmla="*/ 12 w 20"/>
                <a:gd name="T41" fmla="*/ 4 h 20"/>
                <a:gd name="T42" fmla="*/ 13 w 20"/>
                <a:gd name="T43" fmla="*/ 1 h 20"/>
                <a:gd name="T44" fmla="*/ 16 w 20"/>
                <a:gd name="T45" fmla="*/ 0 h 20"/>
                <a:gd name="T46" fmla="*/ 19 w 20"/>
                <a:gd name="T47" fmla="*/ 1 h 20"/>
                <a:gd name="T48" fmla="*/ 20 w 20"/>
                <a:gd name="T49" fmla="*/ 4 h 20"/>
                <a:gd name="T50" fmla="*/ 19 w 20"/>
                <a:gd name="T51" fmla="*/ 7 h 20"/>
                <a:gd name="T52" fmla="*/ 16 w 20"/>
                <a:gd name="T53" fmla="*/ 8 h 20"/>
                <a:gd name="T54" fmla="*/ 14 w 20"/>
                <a:gd name="T55" fmla="*/ 12 h 20"/>
                <a:gd name="T56" fmla="*/ 17 w 20"/>
                <a:gd name="T57" fmla="*/ 12 h 20"/>
                <a:gd name="T58" fmla="*/ 20 w 20"/>
                <a:gd name="T59" fmla="*/ 15 h 20"/>
                <a:gd name="T60" fmla="*/ 6 w 20"/>
                <a:gd name="T61" fmla="*/ 4 h 20"/>
                <a:gd name="T62" fmla="*/ 5 w 20"/>
                <a:gd name="T63" fmla="*/ 2 h 20"/>
                <a:gd name="T64" fmla="*/ 4 w 20"/>
                <a:gd name="T65" fmla="*/ 2 h 20"/>
                <a:gd name="T66" fmla="*/ 2 w 20"/>
                <a:gd name="T67" fmla="*/ 2 h 20"/>
                <a:gd name="T68" fmla="*/ 2 w 20"/>
                <a:gd name="T69" fmla="*/ 4 h 20"/>
                <a:gd name="T70" fmla="*/ 2 w 20"/>
                <a:gd name="T71" fmla="*/ 5 h 20"/>
                <a:gd name="T72" fmla="*/ 4 w 20"/>
                <a:gd name="T73" fmla="*/ 6 h 20"/>
                <a:gd name="T74" fmla="*/ 6 w 20"/>
                <a:gd name="T75" fmla="*/ 4 h 20"/>
                <a:gd name="T76" fmla="*/ 4 w 20"/>
                <a:gd name="T77" fmla="*/ 14 h 20"/>
                <a:gd name="T78" fmla="*/ 2 w 20"/>
                <a:gd name="T79" fmla="*/ 15 h 20"/>
                <a:gd name="T80" fmla="*/ 2 w 20"/>
                <a:gd name="T81" fmla="*/ 16 h 20"/>
                <a:gd name="T82" fmla="*/ 2 w 20"/>
                <a:gd name="T83" fmla="*/ 18 h 20"/>
                <a:gd name="T84" fmla="*/ 4 w 20"/>
                <a:gd name="T85" fmla="*/ 18 h 20"/>
                <a:gd name="T86" fmla="*/ 5 w 20"/>
                <a:gd name="T87" fmla="*/ 18 h 20"/>
                <a:gd name="T88" fmla="*/ 6 w 20"/>
                <a:gd name="T89" fmla="*/ 16 h 20"/>
                <a:gd name="T90" fmla="*/ 12 w 20"/>
                <a:gd name="T91" fmla="*/ 8 h 20"/>
                <a:gd name="T92" fmla="*/ 8 w 20"/>
                <a:gd name="T93" fmla="*/ 12 h 20"/>
                <a:gd name="T94" fmla="*/ 12 w 20"/>
                <a:gd name="T95" fmla="*/ 8 h 20"/>
                <a:gd name="T96" fmla="*/ 18 w 20"/>
                <a:gd name="T97" fmla="*/ 3 h 20"/>
                <a:gd name="T98" fmla="*/ 17 w 20"/>
                <a:gd name="T99" fmla="*/ 2 h 20"/>
                <a:gd name="T100" fmla="*/ 15 w 20"/>
                <a:gd name="T101" fmla="*/ 2 h 20"/>
                <a:gd name="T102" fmla="*/ 14 w 20"/>
                <a:gd name="T103" fmla="*/ 3 h 20"/>
                <a:gd name="T104" fmla="*/ 14 w 20"/>
                <a:gd name="T105" fmla="*/ 6 h 20"/>
                <a:gd name="T106" fmla="*/ 17 w 20"/>
                <a:gd name="T107" fmla="*/ 6 h 20"/>
                <a:gd name="T108" fmla="*/ 18 w 20"/>
                <a:gd name="T109" fmla="*/ 5 h 20"/>
                <a:gd name="T110" fmla="*/ 18 w 20"/>
                <a:gd name="T111" fmla="*/ 16 h 20"/>
                <a:gd name="T112" fmla="*/ 17 w 20"/>
                <a:gd name="T113" fmla="*/ 15 h 20"/>
                <a:gd name="T114" fmla="*/ 16 w 20"/>
                <a:gd name="T115" fmla="*/ 14 h 20"/>
                <a:gd name="T116" fmla="*/ 14 w 20"/>
                <a:gd name="T117" fmla="*/ 16 h 20"/>
                <a:gd name="T118" fmla="*/ 14 w 20"/>
                <a:gd name="T119" fmla="*/ 18 h 20"/>
                <a:gd name="T120" fmla="*/ 16 w 20"/>
                <a:gd name="T121" fmla="*/ 18 h 20"/>
                <a:gd name="T122" fmla="*/ 17 w 20"/>
                <a:gd name="T123" fmla="*/ 18 h 20"/>
                <a:gd name="T124" fmla="*/ 18 w 20"/>
                <a:gd name="T1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" h="20">
                  <a:moveTo>
                    <a:pt x="20" y="16"/>
                  </a:moveTo>
                  <a:cubicBezTo>
                    <a:pt x="20" y="17"/>
                    <a:pt x="20" y="17"/>
                    <a:pt x="20" y="18"/>
                  </a:cubicBezTo>
                  <a:cubicBezTo>
                    <a:pt x="19" y="18"/>
                    <a:pt x="19" y="19"/>
                    <a:pt x="19" y="19"/>
                  </a:cubicBezTo>
                  <a:cubicBezTo>
                    <a:pt x="18" y="19"/>
                    <a:pt x="18" y="20"/>
                    <a:pt x="18" y="20"/>
                  </a:cubicBezTo>
                  <a:cubicBezTo>
                    <a:pt x="17" y="20"/>
                    <a:pt x="16" y="20"/>
                    <a:pt x="16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3" y="19"/>
                    <a:pt x="13" y="19"/>
                  </a:cubicBezTo>
                  <a:cubicBezTo>
                    <a:pt x="13" y="19"/>
                    <a:pt x="12" y="18"/>
                    <a:pt x="12" y="18"/>
                  </a:cubicBezTo>
                  <a:cubicBezTo>
                    <a:pt x="12" y="17"/>
                    <a:pt x="12" y="17"/>
                    <a:pt x="12" y="16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7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20"/>
                    <a:pt x="4" y="20"/>
                    <a:pt x="4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0"/>
                    <a:pt x="1" y="19"/>
                    <a:pt x="1" y="19"/>
                  </a:cubicBezTo>
                  <a:cubicBezTo>
                    <a:pt x="0" y="19"/>
                    <a:pt x="0" y="18"/>
                    <a:pt x="0" y="18"/>
                  </a:cubicBezTo>
                  <a:cubicBezTo>
                    <a:pt x="0" y="17"/>
                    <a:pt x="0" y="17"/>
                    <a:pt x="0" y="16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1" y="13"/>
                  </a:cubicBezTo>
                  <a:cubicBezTo>
                    <a:pt x="1" y="13"/>
                    <a:pt x="2" y="13"/>
                    <a:pt x="2" y="12"/>
                  </a:cubicBezTo>
                  <a:cubicBezTo>
                    <a:pt x="3" y="12"/>
                    <a:pt x="3" y="12"/>
                    <a:pt x="4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7"/>
                    <a:pt x="1" y="7"/>
                    <a:pt x="1" y="7"/>
                  </a:cubicBezTo>
                  <a:cubicBezTo>
                    <a:pt x="0" y="6"/>
                    <a:pt x="0" y="6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6" y="0"/>
                    <a:pt x="6" y="1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3" y="1"/>
                    <a:pt x="13" y="1"/>
                  </a:cubicBezTo>
                  <a:cubicBezTo>
                    <a:pt x="13" y="1"/>
                    <a:pt x="14" y="0"/>
                    <a:pt x="14" y="0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6" y="0"/>
                    <a:pt x="17" y="0"/>
                    <a:pt x="18" y="0"/>
                  </a:cubicBezTo>
                  <a:cubicBezTo>
                    <a:pt x="18" y="0"/>
                    <a:pt x="18" y="1"/>
                    <a:pt x="19" y="1"/>
                  </a:cubicBezTo>
                  <a:cubicBezTo>
                    <a:pt x="19" y="1"/>
                    <a:pt x="19" y="2"/>
                    <a:pt x="20" y="2"/>
                  </a:cubicBezTo>
                  <a:cubicBezTo>
                    <a:pt x="20" y="3"/>
                    <a:pt x="20" y="3"/>
                    <a:pt x="20" y="4"/>
                  </a:cubicBezTo>
                  <a:cubicBezTo>
                    <a:pt x="20" y="4"/>
                    <a:pt x="20" y="5"/>
                    <a:pt x="20" y="5"/>
                  </a:cubicBezTo>
                  <a:cubicBezTo>
                    <a:pt x="19" y="6"/>
                    <a:pt x="19" y="6"/>
                    <a:pt x="19" y="7"/>
                  </a:cubicBezTo>
                  <a:cubicBezTo>
                    <a:pt x="18" y="7"/>
                    <a:pt x="18" y="7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7" y="12"/>
                    <a:pt x="17" y="12"/>
                  </a:cubicBezTo>
                  <a:cubicBezTo>
                    <a:pt x="18" y="13"/>
                    <a:pt x="18" y="13"/>
                    <a:pt x="19" y="13"/>
                  </a:cubicBezTo>
                  <a:cubicBezTo>
                    <a:pt x="19" y="14"/>
                    <a:pt x="19" y="14"/>
                    <a:pt x="20" y="15"/>
                  </a:cubicBezTo>
                  <a:cubicBezTo>
                    <a:pt x="20" y="15"/>
                    <a:pt x="20" y="16"/>
                    <a:pt x="20" y="16"/>
                  </a:cubicBezTo>
                  <a:close/>
                  <a:moveTo>
                    <a:pt x="6" y="4"/>
                  </a:moveTo>
                  <a:cubicBezTo>
                    <a:pt x="6" y="4"/>
                    <a:pt x="6" y="3"/>
                    <a:pt x="6" y="3"/>
                  </a:cubicBezTo>
                  <a:cubicBezTo>
                    <a:pt x="6" y="3"/>
                    <a:pt x="5" y="3"/>
                    <a:pt x="5" y="2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6" y="6"/>
                    <a:pt x="6" y="6"/>
                    <a:pt x="6" y="6"/>
                  </a:cubicBezTo>
                  <a:lnTo>
                    <a:pt x="6" y="4"/>
                  </a:lnTo>
                  <a:close/>
                  <a:moveTo>
                    <a:pt x="6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2" y="14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7"/>
                    <a:pt x="2" y="17"/>
                  </a:cubicBezTo>
                  <a:cubicBezTo>
                    <a:pt x="2" y="17"/>
                    <a:pt x="2" y="17"/>
                    <a:pt x="2" y="18"/>
                  </a:cubicBezTo>
                  <a:cubicBezTo>
                    <a:pt x="2" y="18"/>
                    <a:pt x="3" y="18"/>
                    <a:pt x="3" y="18"/>
                  </a:cubicBezTo>
                  <a:cubicBezTo>
                    <a:pt x="3" y="18"/>
                    <a:pt x="3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7"/>
                    <a:pt x="6" y="17"/>
                    <a:pt x="6" y="17"/>
                  </a:cubicBezTo>
                  <a:cubicBezTo>
                    <a:pt x="6" y="17"/>
                    <a:pt x="6" y="16"/>
                    <a:pt x="6" y="16"/>
                  </a:cubicBezTo>
                  <a:lnTo>
                    <a:pt x="6" y="14"/>
                  </a:lnTo>
                  <a:close/>
                  <a:moveTo>
                    <a:pt x="12" y="8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8"/>
                  </a:lnTo>
                  <a:close/>
                  <a:moveTo>
                    <a:pt x="18" y="4"/>
                  </a:moveTo>
                  <a:cubicBezTo>
                    <a:pt x="18" y="4"/>
                    <a:pt x="18" y="3"/>
                    <a:pt x="18" y="3"/>
                  </a:cubicBezTo>
                  <a:cubicBezTo>
                    <a:pt x="18" y="3"/>
                    <a:pt x="18" y="3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5" y="2"/>
                    <a:pt x="15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6"/>
                    <a:pt x="17" y="6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4"/>
                    <a:pt x="18" y="4"/>
                    <a:pt x="18" y="4"/>
                  </a:cubicBezTo>
                  <a:close/>
                  <a:moveTo>
                    <a:pt x="18" y="16"/>
                  </a:moveTo>
                  <a:cubicBezTo>
                    <a:pt x="18" y="16"/>
                    <a:pt x="18" y="16"/>
                    <a:pt x="18" y="15"/>
                  </a:cubicBezTo>
                  <a:cubicBezTo>
                    <a:pt x="18" y="15"/>
                    <a:pt x="18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7"/>
                    <a:pt x="14" y="17"/>
                  </a:cubicBezTo>
                  <a:cubicBezTo>
                    <a:pt x="14" y="17"/>
                    <a:pt x="14" y="17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6" y="18"/>
                    <a:pt x="16" y="18"/>
                  </a:cubicBezTo>
                  <a:cubicBezTo>
                    <a:pt x="16" y="18"/>
                    <a:pt x="16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8" y="16"/>
                    <a:pt x="18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8403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43701" y="2552131"/>
            <a:ext cx="47555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杜小二的演示世界</a:t>
            </a:r>
            <a:r>
              <a:rPr lang="en-US" altLang="zh-CN" dirty="0"/>
              <a:t>(@</a:t>
            </a:r>
            <a:r>
              <a:rPr lang="zh-CN" altLang="en-US" dirty="0"/>
              <a:t>小二是个</a:t>
            </a:r>
            <a:r>
              <a:rPr lang="en-US" altLang="zh-CN" dirty="0"/>
              <a:t>P</a:t>
            </a:r>
            <a:r>
              <a:rPr lang="en-US" altLang="zh-CN" dirty="0" smtClean="0"/>
              <a:t>)</a:t>
            </a:r>
          </a:p>
          <a:p>
            <a:r>
              <a:rPr lang="en-US" altLang="zh-CN" dirty="0">
                <a:hlinkClick r:id="rId2"/>
              </a:rPr>
              <a:t>http://xiaoer.yanj.cn</a:t>
            </a:r>
            <a:r>
              <a:rPr lang="en-US" altLang="zh-CN" dirty="0" smtClean="0">
                <a:hlinkClick r:id="rId2"/>
              </a:rPr>
              <a:t>/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</a:t>
            </a:r>
            <a:r>
              <a:rPr lang="en-US" altLang="zh-CN" dirty="0" smtClean="0">
                <a:hlinkClick r:id="rId3"/>
              </a:rPr>
              <a:t>www.51pptmoban.com</a:t>
            </a:r>
            <a:r>
              <a:rPr lang="en-US" altLang="zh-CN" dirty="0" smtClean="0"/>
              <a:t> </a:t>
            </a:r>
            <a:r>
              <a:rPr lang="zh-CN" altLang="en-US" dirty="0" smtClean="0"/>
              <a:t>授权发布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3323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3733" y="795091"/>
            <a:ext cx="12102251" cy="5267823"/>
          </a:xfrm>
          <a:prstGeom prst="rect">
            <a:avLst/>
          </a:prstGeom>
          <a:gradFill>
            <a:gsLst>
              <a:gs pos="50000">
                <a:srgbClr val="F7F7F7"/>
              </a:gs>
              <a:gs pos="50000">
                <a:srgbClr val="ECECEC"/>
              </a:gs>
            </a:gsLst>
            <a:lin ang="5400000" scaled="1"/>
          </a:gradFill>
          <a:ln w="101600">
            <a:solidFill>
              <a:schemeClr val="bg1"/>
            </a:solidFill>
          </a:ln>
          <a:effectLst>
            <a:outerShdw blurRad="101600" dist="508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-163069" y="-10350"/>
            <a:ext cx="12631850" cy="7629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0" dirty="0" smtClean="0">
                <a:solidFill>
                  <a:srgbClr val="FFFFFF">
                    <a:alpha val="40000"/>
                  </a:srgbClr>
                </a:solidFill>
                <a:latin typeface="ITC Avant Garde Std XLt Cn" panose="010B0306020202020204" pitchFamily="34" charset="0"/>
              </a:rPr>
              <a:t>2015</a:t>
            </a:r>
            <a:endParaRPr lang="zh-CN" altLang="en-US" sz="48000" dirty="0">
              <a:solidFill>
                <a:srgbClr val="FFFFFF">
                  <a:alpha val="40000"/>
                </a:srgbClr>
              </a:solidFill>
              <a:latin typeface="ITC Avant Garde Std XLt Cn" panose="010B0306020202020204" pitchFamily="3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2540146" y="2874842"/>
            <a:ext cx="7109422" cy="11083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01600">
            <a:gradFill>
              <a:gsLst>
                <a:gs pos="0">
                  <a:srgbClr val="CFCFCF"/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innerShdw blurRad="241300" dist="241300" dir="16200000">
              <a:schemeClr val="accent3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958013" y="3066099"/>
            <a:ext cx="6273690" cy="941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 smtClean="0">
                <a:solidFill>
                  <a:srgbClr val="FFFFFF"/>
                </a:solidFill>
                <a:effectLst>
                  <a:outerShdw blurRad="114300" dist="50800" dir="2700000" algn="tl" rotWithShape="0">
                    <a:srgbClr val="01B3C5">
                      <a:lumMod val="50000"/>
                      <a:alpha val="50000"/>
                    </a:srgbClr>
                  </a:outerShdw>
                </a:effectLst>
                <a:latin typeface="造字工房悦黑体验版常规体" pitchFamily="50" charset="-122"/>
                <a:ea typeface="造字工房悦黑体验版常规体" pitchFamily="50" charset="-122"/>
              </a:rPr>
              <a:t>年终工作总结</a:t>
            </a:r>
            <a:endParaRPr lang="zh-CN" altLang="en-US" sz="5400" dirty="0">
              <a:solidFill>
                <a:srgbClr val="FFFFFF"/>
              </a:solidFill>
              <a:effectLst>
                <a:outerShdw blurRad="114300" dist="50800" dir="2700000" algn="tl" rotWithShape="0">
                  <a:srgbClr val="01B3C5">
                    <a:lumMod val="50000"/>
                    <a:alpha val="50000"/>
                  </a:srgbClr>
                </a:outerShdw>
              </a:effectLst>
              <a:latin typeface="造字工房悦黑体验版常规体" pitchFamily="50" charset="-122"/>
              <a:ea typeface="造字工房悦黑体验版常规体" pitchFamily="5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395423" y="4293211"/>
            <a:ext cx="7398870" cy="34535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>
                <a:solidFill>
                  <a:srgbClr val="FFFFFF">
                    <a:lumMod val="50000"/>
                  </a:srgbClr>
                </a:solidFill>
                <a:latin typeface="汉仪细中圆简" panose="02010609000101010101" pitchFamily="49" charset="-122"/>
                <a:ea typeface="汉仪细中圆简" panose="02010609000101010101" pitchFamily="49" charset="-122"/>
              </a:rPr>
              <a:t>杜小</a:t>
            </a:r>
            <a:r>
              <a:rPr lang="zh-CN" altLang="en-US" sz="1600" dirty="0" smtClean="0">
                <a:solidFill>
                  <a:srgbClr val="FFFFFF">
                    <a:lumMod val="50000"/>
                  </a:srgbClr>
                </a:solidFill>
                <a:latin typeface="汉仪细中圆简" panose="02010609000101010101" pitchFamily="49" charset="-122"/>
                <a:ea typeface="汉仪细中圆简" panose="02010609000101010101" pitchFamily="49" charset="-122"/>
              </a:rPr>
              <a:t>二工作室荣誉出品</a:t>
            </a:r>
            <a:endParaRPr lang="zh-CN" altLang="en-US" sz="1600" dirty="0">
              <a:solidFill>
                <a:srgbClr val="FFFFFF">
                  <a:lumMod val="50000"/>
                </a:srgbClr>
              </a:solidFill>
              <a:latin typeface="汉仪细中圆简" panose="02010609000101010101" pitchFamily="49" charset="-122"/>
              <a:ea typeface="汉仪细中圆简" panose="02010609000101010101" pitchFamily="49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3732" y="6238649"/>
            <a:ext cx="2925556" cy="1229359"/>
            <a:chOff x="43732" y="6238649"/>
            <a:chExt cx="2925556" cy="1229359"/>
          </a:xfrm>
        </p:grpSpPr>
        <p:sp>
          <p:nvSpPr>
            <p:cNvPr id="5" name="矩形 4"/>
            <p:cNvSpPr/>
            <p:nvPr/>
          </p:nvSpPr>
          <p:spPr>
            <a:xfrm>
              <a:off x="43732" y="6238649"/>
              <a:ext cx="2925556" cy="1229359"/>
            </a:xfrm>
            <a:prstGeom prst="rect">
              <a:avLst/>
            </a:prstGeom>
            <a:solidFill>
              <a:schemeClr val="accent1"/>
            </a:solidFill>
            <a:ln w="69850">
              <a:solidFill>
                <a:schemeClr val="bg1"/>
              </a:solidFill>
            </a:ln>
            <a:effectLst>
              <a:outerShdw blurRad="1397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390765" y="6467172"/>
              <a:ext cx="322888" cy="268050"/>
              <a:chOff x="3132963" y="3140191"/>
              <a:chExt cx="645573" cy="535933"/>
            </a:xfrm>
            <a:solidFill>
              <a:schemeClr val="bg1">
                <a:alpha val="60000"/>
              </a:schemeClr>
            </a:solidFill>
          </p:grpSpPr>
          <p:sp>
            <p:nvSpPr>
              <p:cNvPr id="28" name="Freeform 226"/>
              <p:cNvSpPr>
                <a:spLocks/>
              </p:cNvSpPr>
              <p:nvPr/>
            </p:nvSpPr>
            <p:spPr bwMode="auto">
              <a:xfrm>
                <a:off x="3421629" y="3217854"/>
                <a:ext cx="356907" cy="392027"/>
              </a:xfrm>
              <a:custGeom>
                <a:avLst/>
                <a:gdLst>
                  <a:gd name="T0" fmla="*/ 0 w 529"/>
                  <a:gd name="T1" fmla="*/ 0 h 581"/>
                  <a:gd name="T2" fmla="*/ 2 w 529"/>
                  <a:gd name="T3" fmla="*/ 11 h 581"/>
                  <a:gd name="T4" fmla="*/ 25 w 529"/>
                  <a:gd name="T5" fmla="*/ 56 h 581"/>
                  <a:gd name="T6" fmla="*/ 473 w 529"/>
                  <a:gd name="T7" fmla="*/ 56 h 581"/>
                  <a:gd name="T8" fmla="*/ 473 w 529"/>
                  <a:gd name="T9" fmla="*/ 525 h 581"/>
                  <a:gd name="T10" fmla="*/ 127 w 529"/>
                  <a:gd name="T11" fmla="*/ 525 h 581"/>
                  <a:gd name="T12" fmla="*/ 127 w 529"/>
                  <a:gd name="T13" fmla="*/ 581 h 581"/>
                  <a:gd name="T14" fmla="*/ 529 w 529"/>
                  <a:gd name="T15" fmla="*/ 581 h 581"/>
                  <a:gd name="T16" fmla="*/ 529 w 529"/>
                  <a:gd name="T17" fmla="*/ 0 h 581"/>
                  <a:gd name="T18" fmla="*/ 0 w 529"/>
                  <a:gd name="T19" fmla="*/ 0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9" h="581">
                    <a:moveTo>
                      <a:pt x="0" y="0"/>
                    </a:moveTo>
                    <a:cubicBezTo>
                      <a:pt x="1" y="4"/>
                      <a:pt x="2" y="7"/>
                      <a:pt x="2" y="11"/>
                    </a:cubicBezTo>
                    <a:cubicBezTo>
                      <a:pt x="14" y="22"/>
                      <a:pt x="22" y="38"/>
                      <a:pt x="25" y="56"/>
                    </a:cubicBezTo>
                    <a:cubicBezTo>
                      <a:pt x="473" y="56"/>
                      <a:pt x="473" y="56"/>
                      <a:pt x="473" y="56"/>
                    </a:cubicBezTo>
                    <a:cubicBezTo>
                      <a:pt x="473" y="525"/>
                      <a:pt x="473" y="525"/>
                      <a:pt x="473" y="525"/>
                    </a:cubicBezTo>
                    <a:cubicBezTo>
                      <a:pt x="127" y="525"/>
                      <a:pt x="127" y="525"/>
                      <a:pt x="127" y="525"/>
                    </a:cubicBezTo>
                    <a:cubicBezTo>
                      <a:pt x="127" y="581"/>
                      <a:pt x="127" y="581"/>
                      <a:pt x="127" y="581"/>
                    </a:cubicBezTo>
                    <a:cubicBezTo>
                      <a:pt x="529" y="581"/>
                      <a:pt x="529" y="581"/>
                      <a:pt x="529" y="581"/>
                    </a:cubicBezTo>
                    <a:cubicBezTo>
                      <a:pt x="529" y="0"/>
                      <a:pt x="529" y="0"/>
                      <a:pt x="52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29" name="Freeform 227"/>
              <p:cNvSpPr>
                <a:spLocks/>
              </p:cNvSpPr>
              <p:nvPr/>
            </p:nvSpPr>
            <p:spPr bwMode="auto">
              <a:xfrm>
                <a:off x="3198348" y="3140191"/>
                <a:ext cx="224709" cy="247551"/>
              </a:xfrm>
              <a:custGeom>
                <a:avLst/>
                <a:gdLst>
                  <a:gd name="T0" fmla="*/ 45 w 333"/>
                  <a:gd name="T1" fmla="*/ 243 h 367"/>
                  <a:gd name="T2" fmla="*/ 170 w 333"/>
                  <a:gd name="T3" fmla="*/ 367 h 367"/>
                  <a:gd name="T4" fmla="*/ 289 w 333"/>
                  <a:gd name="T5" fmla="*/ 243 h 367"/>
                  <a:gd name="T6" fmla="*/ 326 w 333"/>
                  <a:gd name="T7" fmla="*/ 203 h 367"/>
                  <a:gd name="T8" fmla="*/ 306 w 333"/>
                  <a:gd name="T9" fmla="*/ 142 h 367"/>
                  <a:gd name="T10" fmla="*/ 166 w 333"/>
                  <a:gd name="T11" fmla="*/ 0 h 367"/>
                  <a:gd name="T12" fmla="*/ 26 w 333"/>
                  <a:gd name="T13" fmla="*/ 142 h 367"/>
                  <a:gd name="T14" fmla="*/ 7 w 333"/>
                  <a:gd name="T15" fmla="*/ 203 h 367"/>
                  <a:gd name="T16" fmla="*/ 45 w 333"/>
                  <a:gd name="T17" fmla="*/ 243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3" h="367">
                    <a:moveTo>
                      <a:pt x="45" y="243"/>
                    </a:moveTo>
                    <a:cubicBezTo>
                      <a:pt x="71" y="308"/>
                      <a:pt x="118" y="367"/>
                      <a:pt x="170" y="367"/>
                    </a:cubicBezTo>
                    <a:cubicBezTo>
                      <a:pt x="222" y="367"/>
                      <a:pt x="266" y="308"/>
                      <a:pt x="289" y="243"/>
                    </a:cubicBezTo>
                    <a:cubicBezTo>
                      <a:pt x="305" y="242"/>
                      <a:pt x="320" y="226"/>
                      <a:pt x="326" y="203"/>
                    </a:cubicBezTo>
                    <a:cubicBezTo>
                      <a:pt x="333" y="176"/>
                      <a:pt x="324" y="149"/>
                      <a:pt x="306" y="142"/>
                    </a:cubicBezTo>
                    <a:cubicBezTo>
                      <a:pt x="302" y="63"/>
                      <a:pt x="241" y="0"/>
                      <a:pt x="166" y="0"/>
                    </a:cubicBezTo>
                    <a:cubicBezTo>
                      <a:pt x="92" y="0"/>
                      <a:pt x="31" y="63"/>
                      <a:pt x="26" y="142"/>
                    </a:cubicBezTo>
                    <a:cubicBezTo>
                      <a:pt x="9" y="149"/>
                      <a:pt x="0" y="176"/>
                      <a:pt x="7" y="203"/>
                    </a:cubicBezTo>
                    <a:cubicBezTo>
                      <a:pt x="13" y="227"/>
                      <a:pt x="29" y="243"/>
                      <a:pt x="45" y="2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0" name="Freeform 228"/>
              <p:cNvSpPr>
                <a:spLocks/>
              </p:cNvSpPr>
              <p:nvPr/>
            </p:nvSpPr>
            <p:spPr bwMode="auto">
              <a:xfrm>
                <a:off x="3481875" y="3306367"/>
                <a:ext cx="233275" cy="180738"/>
              </a:xfrm>
              <a:custGeom>
                <a:avLst/>
                <a:gdLst>
                  <a:gd name="T0" fmla="*/ 41 w 346"/>
                  <a:gd name="T1" fmla="*/ 111 h 268"/>
                  <a:gd name="T2" fmla="*/ 0 w 346"/>
                  <a:gd name="T3" fmla="*/ 151 h 268"/>
                  <a:gd name="T4" fmla="*/ 90 w 346"/>
                  <a:gd name="T5" fmla="*/ 268 h 268"/>
                  <a:gd name="T6" fmla="*/ 254 w 346"/>
                  <a:gd name="T7" fmla="*/ 125 h 268"/>
                  <a:gd name="T8" fmla="*/ 284 w 346"/>
                  <a:gd name="T9" fmla="*/ 158 h 268"/>
                  <a:gd name="T10" fmla="*/ 346 w 346"/>
                  <a:gd name="T11" fmla="*/ 0 h 268"/>
                  <a:gd name="T12" fmla="*/ 184 w 346"/>
                  <a:gd name="T13" fmla="*/ 50 h 268"/>
                  <a:gd name="T14" fmla="*/ 218 w 346"/>
                  <a:gd name="T15" fmla="*/ 87 h 268"/>
                  <a:gd name="T16" fmla="*/ 99 w 346"/>
                  <a:gd name="T17" fmla="*/ 190 h 268"/>
                  <a:gd name="T18" fmla="*/ 41 w 346"/>
                  <a:gd name="T19" fmla="*/ 111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6" h="268">
                    <a:moveTo>
                      <a:pt x="41" y="111"/>
                    </a:moveTo>
                    <a:cubicBezTo>
                      <a:pt x="0" y="151"/>
                      <a:pt x="0" y="151"/>
                      <a:pt x="0" y="151"/>
                    </a:cubicBezTo>
                    <a:cubicBezTo>
                      <a:pt x="12" y="165"/>
                      <a:pt x="90" y="268"/>
                      <a:pt x="90" y="268"/>
                    </a:cubicBezTo>
                    <a:cubicBezTo>
                      <a:pt x="254" y="125"/>
                      <a:pt x="254" y="125"/>
                      <a:pt x="254" y="125"/>
                    </a:cubicBezTo>
                    <a:cubicBezTo>
                      <a:pt x="284" y="158"/>
                      <a:pt x="284" y="158"/>
                      <a:pt x="284" y="158"/>
                    </a:cubicBezTo>
                    <a:cubicBezTo>
                      <a:pt x="346" y="0"/>
                      <a:pt x="346" y="0"/>
                      <a:pt x="346" y="0"/>
                    </a:cubicBezTo>
                    <a:cubicBezTo>
                      <a:pt x="184" y="50"/>
                      <a:pt x="184" y="50"/>
                      <a:pt x="184" y="50"/>
                    </a:cubicBezTo>
                    <a:cubicBezTo>
                      <a:pt x="218" y="87"/>
                      <a:pt x="218" y="87"/>
                      <a:pt x="218" y="87"/>
                    </a:cubicBezTo>
                    <a:cubicBezTo>
                      <a:pt x="99" y="190"/>
                      <a:pt x="99" y="190"/>
                      <a:pt x="99" y="190"/>
                    </a:cubicBezTo>
                    <a:lnTo>
                      <a:pt x="41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1" name="Freeform 229"/>
              <p:cNvSpPr>
                <a:spLocks/>
              </p:cNvSpPr>
              <p:nvPr/>
            </p:nvSpPr>
            <p:spPr bwMode="auto">
              <a:xfrm>
                <a:off x="3132963" y="3377178"/>
                <a:ext cx="355480" cy="298946"/>
              </a:xfrm>
              <a:custGeom>
                <a:avLst/>
                <a:gdLst>
                  <a:gd name="T0" fmla="*/ 407 w 527"/>
                  <a:gd name="T1" fmla="*/ 0 h 443"/>
                  <a:gd name="T2" fmla="*/ 294 w 527"/>
                  <a:gd name="T3" fmla="*/ 190 h 443"/>
                  <a:gd name="T4" fmla="*/ 280 w 527"/>
                  <a:gd name="T5" fmla="*/ 105 h 443"/>
                  <a:gd name="T6" fmla="*/ 295 w 527"/>
                  <a:gd name="T7" fmla="*/ 77 h 443"/>
                  <a:gd name="T8" fmla="*/ 263 w 527"/>
                  <a:gd name="T9" fmla="*/ 44 h 443"/>
                  <a:gd name="T10" fmla="*/ 230 w 527"/>
                  <a:gd name="T11" fmla="*/ 77 h 443"/>
                  <a:gd name="T12" fmla="*/ 246 w 527"/>
                  <a:gd name="T13" fmla="*/ 105 h 443"/>
                  <a:gd name="T14" fmla="*/ 232 w 527"/>
                  <a:gd name="T15" fmla="*/ 189 h 443"/>
                  <a:gd name="T16" fmla="*/ 120 w 527"/>
                  <a:gd name="T17" fmla="*/ 0 h 443"/>
                  <a:gd name="T18" fmla="*/ 2 w 527"/>
                  <a:gd name="T19" fmla="*/ 125 h 443"/>
                  <a:gd name="T20" fmla="*/ 0 w 527"/>
                  <a:gd name="T21" fmla="*/ 125 h 443"/>
                  <a:gd name="T22" fmla="*/ 0 w 527"/>
                  <a:gd name="T23" fmla="*/ 402 h 443"/>
                  <a:gd name="T24" fmla="*/ 1 w 527"/>
                  <a:gd name="T25" fmla="*/ 402 h 443"/>
                  <a:gd name="T26" fmla="*/ 263 w 527"/>
                  <a:gd name="T27" fmla="*/ 443 h 443"/>
                  <a:gd name="T28" fmla="*/ 526 w 527"/>
                  <a:gd name="T29" fmla="*/ 402 h 443"/>
                  <a:gd name="T30" fmla="*/ 527 w 527"/>
                  <a:gd name="T31" fmla="*/ 402 h 443"/>
                  <a:gd name="T32" fmla="*/ 527 w 527"/>
                  <a:gd name="T33" fmla="*/ 125 h 443"/>
                  <a:gd name="T34" fmla="*/ 525 w 527"/>
                  <a:gd name="T35" fmla="*/ 125 h 443"/>
                  <a:gd name="T36" fmla="*/ 407 w 527"/>
                  <a:gd name="T37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27" h="443">
                    <a:moveTo>
                      <a:pt x="407" y="0"/>
                    </a:moveTo>
                    <a:cubicBezTo>
                      <a:pt x="294" y="190"/>
                      <a:pt x="294" y="190"/>
                      <a:pt x="294" y="190"/>
                    </a:cubicBezTo>
                    <a:cubicBezTo>
                      <a:pt x="280" y="105"/>
                      <a:pt x="280" y="105"/>
                      <a:pt x="280" y="105"/>
                    </a:cubicBezTo>
                    <a:cubicBezTo>
                      <a:pt x="289" y="99"/>
                      <a:pt x="295" y="89"/>
                      <a:pt x="295" y="77"/>
                    </a:cubicBezTo>
                    <a:cubicBezTo>
                      <a:pt x="295" y="59"/>
                      <a:pt x="281" y="44"/>
                      <a:pt x="263" y="44"/>
                    </a:cubicBezTo>
                    <a:cubicBezTo>
                      <a:pt x="245" y="44"/>
                      <a:pt x="230" y="59"/>
                      <a:pt x="230" y="77"/>
                    </a:cubicBezTo>
                    <a:cubicBezTo>
                      <a:pt x="230" y="89"/>
                      <a:pt x="237" y="99"/>
                      <a:pt x="246" y="105"/>
                    </a:cubicBezTo>
                    <a:cubicBezTo>
                      <a:pt x="232" y="189"/>
                      <a:pt x="232" y="189"/>
                      <a:pt x="232" y="189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56" y="27"/>
                      <a:pt x="12" y="72"/>
                      <a:pt x="2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1" y="402"/>
                      <a:pt x="1" y="402"/>
                      <a:pt x="1" y="402"/>
                    </a:cubicBezTo>
                    <a:cubicBezTo>
                      <a:pt x="14" y="425"/>
                      <a:pt x="126" y="443"/>
                      <a:pt x="263" y="443"/>
                    </a:cubicBezTo>
                    <a:cubicBezTo>
                      <a:pt x="401" y="443"/>
                      <a:pt x="513" y="425"/>
                      <a:pt x="526" y="402"/>
                    </a:cubicBezTo>
                    <a:cubicBezTo>
                      <a:pt x="527" y="402"/>
                      <a:pt x="527" y="402"/>
                      <a:pt x="527" y="402"/>
                    </a:cubicBezTo>
                    <a:cubicBezTo>
                      <a:pt x="527" y="125"/>
                      <a:pt x="527" y="125"/>
                      <a:pt x="527" y="125"/>
                    </a:cubicBezTo>
                    <a:cubicBezTo>
                      <a:pt x="525" y="125"/>
                      <a:pt x="525" y="125"/>
                      <a:pt x="525" y="125"/>
                    </a:cubicBezTo>
                    <a:cubicBezTo>
                      <a:pt x="515" y="72"/>
                      <a:pt x="471" y="27"/>
                      <a:pt x="4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2" name="Freeform 230"/>
              <p:cNvSpPr>
                <a:spLocks/>
              </p:cNvSpPr>
              <p:nvPr/>
            </p:nvSpPr>
            <p:spPr bwMode="auto">
              <a:xfrm>
                <a:off x="3598655" y="3487105"/>
                <a:ext cx="54536" cy="68241"/>
              </a:xfrm>
              <a:custGeom>
                <a:avLst/>
                <a:gdLst>
                  <a:gd name="T0" fmla="*/ 0 w 81"/>
                  <a:gd name="T1" fmla="*/ 0 h 101"/>
                  <a:gd name="T2" fmla="*/ 0 w 81"/>
                  <a:gd name="T3" fmla="*/ 55 h 101"/>
                  <a:gd name="T4" fmla="*/ 40 w 81"/>
                  <a:gd name="T5" fmla="*/ 101 h 101"/>
                  <a:gd name="T6" fmla="*/ 81 w 81"/>
                  <a:gd name="T7" fmla="*/ 56 h 101"/>
                  <a:gd name="T8" fmla="*/ 81 w 81"/>
                  <a:gd name="T9" fmla="*/ 0 h 101"/>
                  <a:gd name="T10" fmla="*/ 59 w 81"/>
                  <a:gd name="T11" fmla="*/ 0 h 101"/>
                  <a:gd name="T12" fmla="*/ 59 w 81"/>
                  <a:gd name="T13" fmla="*/ 57 h 101"/>
                  <a:gd name="T14" fmla="*/ 40 w 81"/>
                  <a:gd name="T15" fmla="*/ 83 h 101"/>
                  <a:gd name="T16" fmla="*/ 22 w 81"/>
                  <a:gd name="T17" fmla="*/ 57 h 101"/>
                  <a:gd name="T18" fmla="*/ 22 w 81"/>
                  <a:gd name="T19" fmla="*/ 0 h 101"/>
                  <a:gd name="T20" fmla="*/ 0 w 81"/>
                  <a:gd name="T21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" h="101">
                    <a:moveTo>
                      <a:pt x="0" y="0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0" y="87"/>
                      <a:pt x="15" y="101"/>
                      <a:pt x="40" y="101"/>
                    </a:cubicBezTo>
                    <a:cubicBezTo>
                      <a:pt x="65" y="101"/>
                      <a:pt x="81" y="86"/>
                      <a:pt x="81" y="56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57"/>
                      <a:pt x="59" y="57"/>
                      <a:pt x="59" y="57"/>
                    </a:cubicBezTo>
                    <a:cubicBezTo>
                      <a:pt x="59" y="75"/>
                      <a:pt x="52" y="83"/>
                      <a:pt x="40" y="83"/>
                    </a:cubicBezTo>
                    <a:cubicBezTo>
                      <a:pt x="29" y="83"/>
                      <a:pt x="22" y="74"/>
                      <a:pt x="22" y="57"/>
                    </a:cubicBezTo>
                    <a:cubicBezTo>
                      <a:pt x="22" y="0"/>
                      <a:pt x="22" y="0"/>
                      <a:pt x="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" name="Freeform 231"/>
              <p:cNvSpPr>
                <a:spLocks noEditPoints="1"/>
              </p:cNvSpPr>
              <p:nvPr/>
            </p:nvSpPr>
            <p:spPr bwMode="auto">
              <a:xfrm>
                <a:off x="3666040" y="3486534"/>
                <a:ext cx="47968" cy="67384"/>
              </a:xfrm>
              <a:custGeom>
                <a:avLst/>
                <a:gdLst>
                  <a:gd name="T0" fmla="*/ 31 w 71"/>
                  <a:gd name="T1" fmla="*/ 0 h 100"/>
                  <a:gd name="T2" fmla="*/ 0 w 71"/>
                  <a:gd name="T3" fmla="*/ 2 h 100"/>
                  <a:gd name="T4" fmla="*/ 0 w 71"/>
                  <a:gd name="T5" fmla="*/ 100 h 100"/>
                  <a:gd name="T6" fmla="*/ 23 w 71"/>
                  <a:gd name="T7" fmla="*/ 100 h 100"/>
                  <a:gd name="T8" fmla="*/ 23 w 71"/>
                  <a:gd name="T9" fmla="*/ 65 h 100"/>
                  <a:gd name="T10" fmla="*/ 30 w 71"/>
                  <a:gd name="T11" fmla="*/ 65 h 100"/>
                  <a:gd name="T12" fmla="*/ 62 w 71"/>
                  <a:gd name="T13" fmla="*/ 55 h 100"/>
                  <a:gd name="T14" fmla="*/ 71 w 71"/>
                  <a:gd name="T15" fmla="*/ 31 h 100"/>
                  <a:gd name="T16" fmla="*/ 61 w 71"/>
                  <a:gd name="T17" fmla="*/ 8 h 100"/>
                  <a:gd name="T18" fmla="*/ 31 w 71"/>
                  <a:gd name="T19" fmla="*/ 0 h 100"/>
                  <a:gd name="T20" fmla="*/ 30 w 71"/>
                  <a:gd name="T21" fmla="*/ 48 h 100"/>
                  <a:gd name="T22" fmla="*/ 23 w 71"/>
                  <a:gd name="T23" fmla="*/ 47 h 100"/>
                  <a:gd name="T24" fmla="*/ 23 w 71"/>
                  <a:gd name="T25" fmla="*/ 18 h 100"/>
                  <a:gd name="T26" fmla="*/ 32 w 71"/>
                  <a:gd name="T27" fmla="*/ 17 h 100"/>
                  <a:gd name="T28" fmla="*/ 49 w 71"/>
                  <a:gd name="T29" fmla="*/ 32 h 100"/>
                  <a:gd name="T30" fmla="*/ 30 w 71"/>
                  <a:gd name="T31" fmla="*/ 4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100">
                    <a:moveTo>
                      <a:pt x="31" y="0"/>
                    </a:moveTo>
                    <a:cubicBezTo>
                      <a:pt x="17" y="0"/>
                      <a:pt x="7" y="1"/>
                      <a:pt x="0" y="2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5" y="65"/>
                      <a:pt x="27" y="65"/>
                      <a:pt x="30" y="65"/>
                    </a:cubicBezTo>
                    <a:cubicBezTo>
                      <a:pt x="43" y="65"/>
                      <a:pt x="55" y="62"/>
                      <a:pt x="62" y="55"/>
                    </a:cubicBezTo>
                    <a:cubicBezTo>
                      <a:pt x="68" y="49"/>
                      <a:pt x="71" y="41"/>
                      <a:pt x="71" y="31"/>
                    </a:cubicBezTo>
                    <a:cubicBezTo>
                      <a:pt x="71" y="22"/>
                      <a:pt x="67" y="13"/>
                      <a:pt x="61" y="8"/>
                    </a:cubicBezTo>
                    <a:cubicBezTo>
                      <a:pt x="54" y="3"/>
                      <a:pt x="44" y="0"/>
                      <a:pt x="31" y="0"/>
                    </a:cubicBezTo>
                    <a:close/>
                    <a:moveTo>
                      <a:pt x="30" y="48"/>
                    </a:moveTo>
                    <a:cubicBezTo>
                      <a:pt x="27" y="48"/>
                      <a:pt x="24" y="48"/>
                      <a:pt x="23" y="47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4" y="18"/>
                      <a:pt x="27" y="17"/>
                      <a:pt x="32" y="17"/>
                    </a:cubicBezTo>
                    <a:cubicBezTo>
                      <a:pt x="43" y="17"/>
                      <a:pt x="49" y="23"/>
                      <a:pt x="49" y="32"/>
                    </a:cubicBezTo>
                    <a:cubicBezTo>
                      <a:pt x="49" y="42"/>
                      <a:pt x="42" y="48"/>
                      <a:pt x="3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3102631" y="6238649"/>
            <a:ext cx="2925556" cy="1229359"/>
            <a:chOff x="3102631" y="6238649"/>
            <a:chExt cx="2925556" cy="1229359"/>
          </a:xfrm>
        </p:grpSpPr>
        <p:sp>
          <p:nvSpPr>
            <p:cNvPr id="6" name="矩形 5"/>
            <p:cNvSpPr/>
            <p:nvPr/>
          </p:nvSpPr>
          <p:spPr>
            <a:xfrm>
              <a:off x="3102631" y="6238649"/>
              <a:ext cx="2925556" cy="1229359"/>
            </a:xfrm>
            <a:prstGeom prst="rect">
              <a:avLst/>
            </a:prstGeom>
            <a:solidFill>
              <a:schemeClr val="accent2"/>
            </a:solidFill>
            <a:ln w="69850">
              <a:solidFill>
                <a:schemeClr val="bg1"/>
              </a:solidFill>
            </a:ln>
            <a:effectLst>
              <a:outerShdw blurRad="1397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4436110" y="6449677"/>
              <a:ext cx="321174" cy="303039"/>
              <a:chOff x="3098700" y="5569159"/>
              <a:chExt cx="642147" cy="605886"/>
            </a:xfrm>
            <a:solidFill>
              <a:schemeClr val="bg1">
                <a:alpha val="60000"/>
              </a:schemeClr>
            </a:solidFill>
          </p:grpSpPr>
          <p:sp>
            <p:nvSpPr>
              <p:cNvPr id="35" name="Freeform 349"/>
              <p:cNvSpPr>
                <a:spLocks/>
              </p:cNvSpPr>
              <p:nvPr/>
            </p:nvSpPr>
            <p:spPr bwMode="auto">
              <a:xfrm>
                <a:off x="3119543" y="5569159"/>
                <a:ext cx="621304" cy="392027"/>
              </a:xfrm>
              <a:custGeom>
                <a:avLst/>
                <a:gdLst>
                  <a:gd name="T0" fmla="*/ 880 w 921"/>
                  <a:gd name="T1" fmla="*/ 447 h 581"/>
                  <a:gd name="T2" fmla="*/ 879 w 921"/>
                  <a:gd name="T3" fmla="*/ 427 h 581"/>
                  <a:gd name="T4" fmla="*/ 431 w 921"/>
                  <a:gd name="T5" fmla="*/ 0 h 581"/>
                  <a:gd name="T6" fmla="*/ 3 w 921"/>
                  <a:gd name="T7" fmla="*/ 317 h 581"/>
                  <a:gd name="T8" fmla="*/ 0 w 921"/>
                  <a:gd name="T9" fmla="*/ 326 h 581"/>
                  <a:gd name="T10" fmla="*/ 108 w 921"/>
                  <a:gd name="T11" fmla="*/ 326 h 581"/>
                  <a:gd name="T12" fmla="*/ 109 w 921"/>
                  <a:gd name="T13" fmla="*/ 322 h 581"/>
                  <a:gd name="T14" fmla="*/ 431 w 921"/>
                  <a:gd name="T15" fmla="*/ 102 h 581"/>
                  <a:gd name="T16" fmla="*/ 776 w 921"/>
                  <a:gd name="T17" fmla="*/ 424 h 581"/>
                  <a:gd name="T18" fmla="*/ 778 w 921"/>
                  <a:gd name="T19" fmla="*/ 447 h 581"/>
                  <a:gd name="T20" fmla="*/ 729 w 921"/>
                  <a:gd name="T21" fmla="*/ 447 h 581"/>
                  <a:gd name="T22" fmla="*/ 826 w 921"/>
                  <a:gd name="T23" fmla="*/ 581 h 581"/>
                  <a:gd name="T24" fmla="*/ 921 w 921"/>
                  <a:gd name="T25" fmla="*/ 447 h 581"/>
                  <a:gd name="T26" fmla="*/ 880 w 921"/>
                  <a:gd name="T27" fmla="*/ 44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1" h="581">
                    <a:moveTo>
                      <a:pt x="880" y="447"/>
                    </a:moveTo>
                    <a:cubicBezTo>
                      <a:pt x="879" y="427"/>
                      <a:pt x="879" y="427"/>
                      <a:pt x="879" y="427"/>
                    </a:cubicBezTo>
                    <a:cubicBezTo>
                      <a:pt x="867" y="187"/>
                      <a:pt x="670" y="0"/>
                      <a:pt x="431" y="0"/>
                    </a:cubicBezTo>
                    <a:cubicBezTo>
                      <a:pt x="236" y="0"/>
                      <a:pt x="60" y="130"/>
                      <a:pt x="3" y="317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108" y="326"/>
                      <a:pt x="108" y="326"/>
                      <a:pt x="108" y="326"/>
                    </a:cubicBezTo>
                    <a:cubicBezTo>
                      <a:pt x="109" y="322"/>
                      <a:pt x="109" y="322"/>
                      <a:pt x="109" y="322"/>
                    </a:cubicBezTo>
                    <a:cubicBezTo>
                      <a:pt x="162" y="188"/>
                      <a:pt x="288" y="102"/>
                      <a:pt x="431" y="102"/>
                    </a:cubicBezTo>
                    <a:cubicBezTo>
                      <a:pt x="612" y="102"/>
                      <a:pt x="763" y="244"/>
                      <a:pt x="776" y="424"/>
                    </a:cubicBezTo>
                    <a:cubicBezTo>
                      <a:pt x="778" y="447"/>
                      <a:pt x="778" y="447"/>
                      <a:pt x="778" y="447"/>
                    </a:cubicBezTo>
                    <a:cubicBezTo>
                      <a:pt x="729" y="447"/>
                      <a:pt x="729" y="447"/>
                      <a:pt x="729" y="447"/>
                    </a:cubicBezTo>
                    <a:cubicBezTo>
                      <a:pt x="826" y="581"/>
                      <a:pt x="826" y="581"/>
                      <a:pt x="826" y="581"/>
                    </a:cubicBezTo>
                    <a:cubicBezTo>
                      <a:pt x="921" y="447"/>
                      <a:pt x="921" y="447"/>
                      <a:pt x="921" y="447"/>
                    </a:cubicBezTo>
                    <a:lnTo>
                      <a:pt x="880" y="4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6" name="Freeform 350"/>
              <p:cNvSpPr>
                <a:spLocks/>
              </p:cNvSpPr>
              <p:nvPr/>
            </p:nvSpPr>
            <p:spPr bwMode="auto">
              <a:xfrm>
                <a:off x="3098700" y="5880953"/>
                <a:ext cx="565341" cy="294092"/>
              </a:xfrm>
              <a:custGeom>
                <a:avLst/>
                <a:gdLst>
                  <a:gd name="T0" fmla="*/ 704 w 838"/>
                  <a:gd name="T1" fmla="*/ 235 h 436"/>
                  <a:gd name="T2" fmla="*/ 462 w 838"/>
                  <a:gd name="T3" fmla="*/ 334 h 436"/>
                  <a:gd name="T4" fmla="*/ 166 w 838"/>
                  <a:gd name="T5" fmla="*/ 166 h 436"/>
                  <a:gd name="T6" fmla="*/ 147 w 838"/>
                  <a:gd name="T7" fmla="*/ 134 h 436"/>
                  <a:gd name="T8" fmla="*/ 192 w 838"/>
                  <a:gd name="T9" fmla="*/ 134 h 436"/>
                  <a:gd name="T10" fmla="*/ 95 w 838"/>
                  <a:gd name="T11" fmla="*/ 0 h 436"/>
                  <a:gd name="T12" fmla="*/ 0 w 838"/>
                  <a:gd name="T13" fmla="*/ 134 h 436"/>
                  <a:gd name="T14" fmla="*/ 38 w 838"/>
                  <a:gd name="T15" fmla="*/ 134 h 436"/>
                  <a:gd name="T16" fmla="*/ 43 w 838"/>
                  <a:gd name="T17" fmla="*/ 147 h 436"/>
                  <a:gd name="T18" fmla="*/ 462 w 838"/>
                  <a:gd name="T19" fmla="*/ 436 h 436"/>
                  <a:gd name="T20" fmla="*/ 830 w 838"/>
                  <a:gd name="T21" fmla="*/ 244 h 436"/>
                  <a:gd name="T22" fmla="*/ 838 w 838"/>
                  <a:gd name="T23" fmla="*/ 233 h 436"/>
                  <a:gd name="T24" fmla="*/ 706 w 838"/>
                  <a:gd name="T25" fmla="*/ 233 h 436"/>
                  <a:gd name="T26" fmla="*/ 704 w 838"/>
                  <a:gd name="T27" fmla="*/ 235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8" h="436">
                    <a:moveTo>
                      <a:pt x="704" y="235"/>
                    </a:moveTo>
                    <a:cubicBezTo>
                      <a:pt x="640" y="298"/>
                      <a:pt x="551" y="334"/>
                      <a:pt x="462" y="334"/>
                    </a:cubicBezTo>
                    <a:cubicBezTo>
                      <a:pt x="342" y="334"/>
                      <a:pt x="228" y="270"/>
                      <a:pt x="166" y="166"/>
                    </a:cubicBezTo>
                    <a:cubicBezTo>
                      <a:pt x="147" y="134"/>
                      <a:pt x="147" y="134"/>
                      <a:pt x="147" y="134"/>
                    </a:cubicBezTo>
                    <a:cubicBezTo>
                      <a:pt x="192" y="134"/>
                      <a:pt x="192" y="134"/>
                      <a:pt x="192" y="134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109" y="320"/>
                      <a:pt x="278" y="436"/>
                      <a:pt x="462" y="436"/>
                    </a:cubicBezTo>
                    <a:cubicBezTo>
                      <a:pt x="609" y="436"/>
                      <a:pt x="746" y="364"/>
                      <a:pt x="830" y="244"/>
                    </a:cubicBezTo>
                    <a:cubicBezTo>
                      <a:pt x="838" y="233"/>
                      <a:pt x="838" y="233"/>
                      <a:pt x="838" y="233"/>
                    </a:cubicBezTo>
                    <a:cubicBezTo>
                      <a:pt x="706" y="233"/>
                      <a:pt x="706" y="233"/>
                      <a:pt x="706" y="233"/>
                    </a:cubicBezTo>
                    <a:lnTo>
                      <a:pt x="704" y="2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7" name="Freeform 351"/>
              <p:cNvSpPr>
                <a:spLocks noEditPoints="1"/>
              </p:cNvSpPr>
              <p:nvPr/>
            </p:nvSpPr>
            <p:spPr bwMode="auto">
              <a:xfrm>
                <a:off x="3217193" y="5689366"/>
                <a:ext cx="380606" cy="371184"/>
              </a:xfrm>
              <a:custGeom>
                <a:avLst/>
                <a:gdLst>
                  <a:gd name="T0" fmla="*/ 0 w 564"/>
                  <a:gd name="T1" fmla="*/ 227 h 550"/>
                  <a:gd name="T2" fmla="*/ 0 w 564"/>
                  <a:gd name="T3" fmla="*/ 327 h 550"/>
                  <a:gd name="T4" fmla="*/ 46 w 564"/>
                  <a:gd name="T5" fmla="*/ 327 h 550"/>
                  <a:gd name="T6" fmla="*/ 80 w 564"/>
                  <a:gd name="T7" fmla="*/ 407 h 550"/>
                  <a:gd name="T8" fmla="*/ 48 w 564"/>
                  <a:gd name="T9" fmla="*/ 439 h 550"/>
                  <a:gd name="T10" fmla="*/ 119 w 564"/>
                  <a:gd name="T11" fmla="*/ 510 h 550"/>
                  <a:gd name="T12" fmla="*/ 151 w 564"/>
                  <a:gd name="T13" fmla="*/ 478 h 550"/>
                  <a:gd name="T14" fmla="*/ 230 w 564"/>
                  <a:gd name="T15" fmla="*/ 511 h 550"/>
                  <a:gd name="T16" fmla="*/ 230 w 564"/>
                  <a:gd name="T17" fmla="*/ 550 h 550"/>
                  <a:gd name="T18" fmla="*/ 330 w 564"/>
                  <a:gd name="T19" fmla="*/ 550 h 550"/>
                  <a:gd name="T20" fmla="*/ 330 w 564"/>
                  <a:gd name="T21" fmla="*/ 512 h 550"/>
                  <a:gd name="T22" fmla="*/ 414 w 564"/>
                  <a:gd name="T23" fmla="*/ 478 h 550"/>
                  <a:gd name="T24" fmla="*/ 444 w 564"/>
                  <a:gd name="T25" fmla="*/ 509 h 550"/>
                  <a:gd name="T26" fmla="*/ 515 w 564"/>
                  <a:gd name="T27" fmla="*/ 438 h 550"/>
                  <a:gd name="T28" fmla="*/ 485 w 564"/>
                  <a:gd name="T29" fmla="*/ 408 h 550"/>
                  <a:gd name="T30" fmla="*/ 520 w 564"/>
                  <a:gd name="T31" fmla="*/ 327 h 550"/>
                  <a:gd name="T32" fmla="*/ 564 w 564"/>
                  <a:gd name="T33" fmla="*/ 327 h 550"/>
                  <a:gd name="T34" fmla="*/ 564 w 564"/>
                  <a:gd name="T35" fmla="*/ 227 h 550"/>
                  <a:gd name="T36" fmla="*/ 521 w 564"/>
                  <a:gd name="T37" fmla="*/ 227 h 550"/>
                  <a:gd name="T38" fmla="*/ 486 w 564"/>
                  <a:gd name="T39" fmla="*/ 143 h 550"/>
                  <a:gd name="T40" fmla="*/ 518 w 564"/>
                  <a:gd name="T41" fmla="*/ 111 h 550"/>
                  <a:gd name="T42" fmla="*/ 447 w 564"/>
                  <a:gd name="T43" fmla="*/ 40 h 550"/>
                  <a:gd name="T44" fmla="*/ 415 w 564"/>
                  <a:gd name="T45" fmla="*/ 72 h 550"/>
                  <a:gd name="T46" fmla="*/ 330 w 564"/>
                  <a:gd name="T47" fmla="*/ 38 h 550"/>
                  <a:gd name="T48" fmla="*/ 330 w 564"/>
                  <a:gd name="T49" fmla="*/ 0 h 550"/>
                  <a:gd name="T50" fmla="*/ 230 w 564"/>
                  <a:gd name="T51" fmla="*/ 0 h 550"/>
                  <a:gd name="T52" fmla="*/ 230 w 564"/>
                  <a:gd name="T53" fmla="*/ 39 h 550"/>
                  <a:gd name="T54" fmla="*/ 150 w 564"/>
                  <a:gd name="T55" fmla="*/ 73 h 550"/>
                  <a:gd name="T56" fmla="*/ 116 w 564"/>
                  <a:gd name="T57" fmla="*/ 39 h 550"/>
                  <a:gd name="T58" fmla="*/ 45 w 564"/>
                  <a:gd name="T59" fmla="*/ 110 h 550"/>
                  <a:gd name="T60" fmla="*/ 79 w 564"/>
                  <a:gd name="T61" fmla="*/ 144 h 550"/>
                  <a:gd name="T62" fmla="*/ 45 w 564"/>
                  <a:gd name="T63" fmla="*/ 227 h 550"/>
                  <a:gd name="T64" fmla="*/ 0 w 564"/>
                  <a:gd name="T65" fmla="*/ 227 h 550"/>
                  <a:gd name="T66" fmla="*/ 283 w 564"/>
                  <a:gd name="T67" fmla="*/ 104 h 550"/>
                  <a:gd name="T68" fmla="*/ 456 w 564"/>
                  <a:gd name="T69" fmla="*/ 275 h 550"/>
                  <a:gd name="T70" fmla="*/ 283 w 564"/>
                  <a:gd name="T71" fmla="*/ 446 h 550"/>
                  <a:gd name="T72" fmla="*/ 110 w 564"/>
                  <a:gd name="T73" fmla="*/ 275 h 550"/>
                  <a:gd name="T74" fmla="*/ 283 w 564"/>
                  <a:gd name="T75" fmla="*/ 104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4" h="550">
                    <a:moveTo>
                      <a:pt x="0" y="227"/>
                    </a:moveTo>
                    <a:cubicBezTo>
                      <a:pt x="0" y="327"/>
                      <a:pt x="0" y="327"/>
                      <a:pt x="0" y="327"/>
                    </a:cubicBezTo>
                    <a:cubicBezTo>
                      <a:pt x="46" y="327"/>
                      <a:pt x="46" y="327"/>
                      <a:pt x="46" y="327"/>
                    </a:cubicBezTo>
                    <a:cubicBezTo>
                      <a:pt x="52" y="356"/>
                      <a:pt x="64" y="383"/>
                      <a:pt x="80" y="407"/>
                    </a:cubicBezTo>
                    <a:cubicBezTo>
                      <a:pt x="48" y="439"/>
                      <a:pt x="48" y="439"/>
                      <a:pt x="48" y="439"/>
                    </a:cubicBezTo>
                    <a:cubicBezTo>
                      <a:pt x="119" y="510"/>
                      <a:pt x="119" y="510"/>
                      <a:pt x="119" y="510"/>
                    </a:cubicBezTo>
                    <a:cubicBezTo>
                      <a:pt x="151" y="478"/>
                      <a:pt x="151" y="478"/>
                      <a:pt x="151" y="478"/>
                    </a:cubicBezTo>
                    <a:cubicBezTo>
                      <a:pt x="175" y="493"/>
                      <a:pt x="202" y="504"/>
                      <a:pt x="230" y="511"/>
                    </a:cubicBezTo>
                    <a:cubicBezTo>
                      <a:pt x="230" y="550"/>
                      <a:pt x="230" y="550"/>
                      <a:pt x="230" y="550"/>
                    </a:cubicBezTo>
                    <a:cubicBezTo>
                      <a:pt x="330" y="550"/>
                      <a:pt x="330" y="550"/>
                      <a:pt x="330" y="550"/>
                    </a:cubicBezTo>
                    <a:cubicBezTo>
                      <a:pt x="330" y="512"/>
                      <a:pt x="330" y="512"/>
                      <a:pt x="330" y="512"/>
                    </a:cubicBezTo>
                    <a:cubicBezTo>
                      <a:pt x="360" y="506"/>
                      <a:pt x="389" y="494"/>
                      <a:pt x="414" y="478"/>
                    </a:cubicBezTo>
                    <a:cubicBezTo>
                      <a:pt x="444" y="509"/>
                      <a:pt x="444" y="509"/>
                      <a:pt x="444" y="509"/>
                    </a:cubicBezTo>
                    <a:cubicBezTo>
                      <a:pt x="515" y="438"/>
                      <a:pt x="515" y="438"/>
                      <a:pt x="515" y="438"/>
                    </a:cubicBezTo>
                    <a:cubicBezTo>
                      <a:pt x="485" y="408"/>
                      <a:pt x="485" y="408"/>
                      <a:pt x="485" y="408"/>
                    </a:cubicBezTo>
                    <a:cubicBezTo>
                      <a:pt x="502" y="384"/>
                      <a:pt x="514" y="356"/>
                      <a:pt x="520" y="327"/>
                    </a:cubicBezTo>
                    <a:cubicBezTo>
                      <a:pt x="564" y="327"/>
                      <a:pt x="564" y="327"/>
                      <a:pt x="564" y="327"/>
                    </a:cubicBezTo>
                    <a:cubicBezTo>
                      <a:pt x="564" y="227"/>
                      <a:pt x="564" y="227"/>
                      <a:pt x="564" y="227"/>
                    </a:cubicBezTo>
                    <a:cubicBezTo>
                      <a:pt x="521" y="227"/>
                      <a:pt x="521" y="227"/>
                      <a:pt x="521" y="227"/>
                    </a:cubicBezTo>
                    <a:cubicBezTo>
                      <a:pt x="515" y="196"/>
                      <a:pt x="503" y="168"/>
                      <a:pt x="486" y="143"/>
                    </a:cubicBezTo>
                    <a:cubicBezTo>
                      <a:pt x="518" y="111"/>
                      <a:pt x="518" y="111"/>
                      <a:pt x="518" y="111"/>
                    </a:cubicBezTo>
                    <a:cubicBezTo>
                      <a:pt x="447" y="40"/>
                      <a:pt x="447" y="40"/>
                      <a:pt x="447" y="40"/>
                    </a:cubicBezTo>
                    <a:cubicBezTo>
                      <a:pt x="415" y="72"/>
                      <a:pt x="415" y="72"/>
                      <a:pt x="415" y="72"/>
                    </a:cubicBezTo>
                    <a:cubicBezTo>
                      <a:pt x="389" y="56"/>
                      <a:pt x="361" y="44"/>
                      <a:pt x="330" y="38"/>
                    </a:cubicBezTo>
                    <a:cubicBezTo>
                      <a:pt x="330" y="0"/>
                      <a:pt x="330" y="0"/>
                      <a:pt x="330" y="0"/>
                    </a:cubicBezTo>
                    <a:cubicBezTo>
                      <a:pt x="230" y="0"/>
                      <a:pt x="230" y="0"/>
                      <a:pt x="230" y="0"/>
                    </a:cubicBezTo>
                    <a:cubicBezTo>
                      <a:pt x="230" y="39"/>
                      <a:pt x="230" y="39"/>
                      <a:pt x="230" y="39"/>
                    </a:cubicBezTo>
                    <a:cubicBezTo>
                      <a:pt x="201" y="46"/>
                      <a:pt x="174" y="57"/>
                      <a:pt x="150" y="73"/>
                    </a:cubicBezTo>
                    <a:cubicBezTo>
                      <a:pt x="116" y="39"/>
                      <a:pt x="116" y="39"/>
                      <a:pt x="116" y="39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63" y="169"/>
                      <a:pt x="51" y="197"/>
                      <a:pt x="45" y="227"/>
                    </a:cubicBezTo>
                    <a:lnTo>
                      <a:pt x="0" y="227"/>
                    </a:lnTo>
                    <a:close/>
                    <a:moveTo>
                      <a:pt x="283" y="104"/>
                    </a:moveTo>
                    <a:cubicBezTo>
                      <a:pt x="378" y="104"/>
                      <a:pt x="456" y="181"/>
                      <a:pt x="456" y="275"/>
                    </a:cubicBezTo>
                    <a:cubicBezTo>
                      <a:pt x="456" y="369"/>
                      <a:pt x="378" y="446"/>
                      <a:pt x="283" y="446"/>
                    </a:cubicBezTo>
                    <a:cubicBezTo>
                      <a:pt x="188" y="446"/>
                      <a:pt x="110" y="369"/>
                      <a:pt x="110" y="275"/>
                    </a:cubicBezTo>
                    <a:cubicBezTo>
                      <a:pt x="110" y="181"/>
                      <a:pt x="188" y="104"/>
                      <a:pt x="283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8" name="Freeform 352"/>
              <p:cNvSpPr>
                <a:spLocks noEditPoints="1"/>
              </p:cNvSpPr>
              <p:nvPr/>
            </p:nvSpPr>
            <p:spPr bwMode="auto">
              <a:xfrm>
                <a:off x="3319126" y="5787872"/>
                <a:ext cx="176170" cy="174742"/>
              </a:xfrm>
              <a:custGeom>
                <a:avLst/>
                <a:gdLst>
                  <a:gd name="T0" fmla="*/ 131 w 261"/>
                  <a:gd name="T1" fmla="*/ 259 h 259"/>
                  <a:gd name="T2" fmla="*/ 261 w 261"/>
                  <a:gd name="T3" fmla="*/ 129 h 259"/>
                  <a:gd name="T4" fmla="*/ 131 w 261"/>
                  <a:gd name="T5" fmla="*/ 0 h 259"/>
                  <a:gd name="T6" fmla="*/ 0 w 261"/>
                  <a:gd name="T7" fmla="*/ 129 h 259"/>
                  <a:gd name="T8" fmla="*/ 131 w 261"/>
                  <a:gd name="T9" fmla="*/ 259 h 259"/>
                  <a:gd name="T10" fmla="*/ 131 w 261"/>
                  <a:gd name="T11" fmla="*/ 42 h 259"/>
                  <a:gd name="T12" fmla="*/ 219 w 261"/>
                  <a:gd name="T13" fmla="*/ 129 h 259"/>
                  <a:gd name="T14" fmla="*/ 131 w 261"/>
                  <a:gd name="T15" fmla="*/ 217 h 259"/>
                  <a:gd name="T16" fmla="*/ 42 w 261"/>
                  <a:gd name="T17" fmla="*/ 129 h 259"/>
                  <a:gd name="T18" fmla="*/ 131 w 261"/>
                  <a:gd name="T19" fmla="*/ 42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1" h="259">
                    <a:moveTo>
                      <a:pt x="131" y="259"/>
                    </a:moveTo>
                    <a:cubicBezTo>
                      <a:pt x="203" y="259"/>
                      <a:pt x="261" y="201"/>
                      <a:pt x="261" y="129"/>
                    </a:cubicBezTo>
                    <a:cubicBezTo>
                      <a:pt x="261" y="58"/>
                      <a:pt x="203" y="0"/>
                      <a:pt x="131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201"/>
                      <a:pt x="58" y="259"/>
                      <a:pt x="131" y="259"/>
                    </a:cubicBezTo>
                    <a:close/>
                    <a:moveTo>
                      <a:pt x="131" y="42"/>
                    </a:moveTo>
                    <a:cubicBezTo>
                      <a:pt x="179" y="42"/>
                      <a:pt x="219" y="81"/>
                      <a:pt x="219" y="129"/>
                    </a:cubicBezTo>
                    <a:cubicBezTo>
                      <a:pt x="219" y="177"/>
                      <a:pt x="179" y="217"/>
                      <a:pt x="131" y="217"/>
                    </a:cubicBezTo>
                    <a:cubicBezTo>
                      <a:pt x="82" y="217"/>
                      <a:pt x="42" y="177"/>
                      <a:pt x="42" y="129"/>
                    </a:cubicBezTo>
                    <a:cubicBezTo>
                      <a:pt x="42" y="81"/>
                      <a:pt x="82" y="42"/>
                      <a:pt x="13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9" name="Oval 353"/>
              <p:cNvSpPr>
                <a:spLocks noChangeArrowheads="1"/>
              </p:cNvSpPr>
              <p:nvPr/>
            </p:nvSpPr>
            <p:spPr bwMode="auto">
              <a:xfrm>
                <a:off x="3375945" y="5844406"/>
                <a:ext cx="62530" cy="608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6161527" y="6238649"/>
            <a:ext cx="2925556" cy="1229359"/>
            <a:chOff x="6161527" y="6238649"/>
            <a:chExt cx="2925556" cy="1229359"/>
          </a:xfrm>
        </p:grpSpPr>
        <p:sp>
          <p:nvSpPr>
            <p:cNvPr id="7" name="矩形 6"/>
            <p:cNvSpPr/>
            <p:nvPr/>
          </p:nvSpPr>
          <p:spPr>
            <a:xfrm>
              <a:off x="6161527" y="6238649"/>
              <a:ext cx="2925556" cy="1229359"/>
            </a:xfrm>
            <a:prstGeom prst="rect">
              <a:avLst/>
            </a:prstGeom>
            <a:solidFill>
              <a:schemeClr val="accent3"/>
            </a:solidFill>
            <a:ln w="69850">
              <a:solidFill>
                <a:schemeClr val="bg1"/>
              </a:solidFill>
            </a:ln>
            <a:effectLst>
              <a:outerShdw blurRad="1397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7491380" y="6445179"/>
              <a:ext cx="299614" cy="312037"/>
              <a:chOff x="4445240" y="4337972"/>
              <a:chExt cx="599033" cy="623874"/>
            </a:xfrm>
            <a:solidFill>
              <a:schemeClr val="bg1">
                <a:alpha val="60000"/>
              </a:schemeClr>
            </a:solidFill>
          </p:grpSpPr>
          <p:sp>
            <p:nvSpPr>
              <p:cNvPr id="41" name="Freeform 399"/>
              <p:cNvSpPr>
                <a:spLocks/>
              </p:cNvSpPr>
              <p:nvPr/>
            </p:nvSpPr>
            <p:spPr bwMode="auto">
              <a:xfrm>
                <a:off x="4445240" y="4357388"/>
                <a:ext cx="599033" cy="598462"/>
              </a:xfrm>
              <a:custGeom>
                <a:avLst/>
                <a:gdLst>
                  <a:gd name="T0" fmla="*/ 1092 w 2098"/>
                  <a:gd name="T1" fmla="*/ 1007 h 2096"/>
                  <a:gd name="T2" fmla="*/ 1092 w 2098"/>
                  <a:gd name="T3" fmla="*/ 0 h 2096"/>
                  <a:gd name="T4" fmla="*/ 1007 w 2098"/>
                  <a:gd name="T5" fmla="*/ 0 h 2096"/>
                  <a:gd name="T6" fmla="*/ 1007 w 2098"/>
                  <a:gd name="T7" fmla="*/ 1007 h 2096"/>
                  <a:gd name="T8" fmla="*/ 0 w 2098"/>
                  <a:gd name="T9" fmla="*/ 1007 h 2096"/>
                  <a:gd name="T10" fmla="*/ 0 w 2098"/>
                  <a:gd name="T11" fmla="*/ 1090 h 2096"/>
                  <a:gd name="T12" fmla="*/ 1007 w 2098"/>
                  <a:gd name="T13" fmla="*/ 1090 h 2096"/>
                  <a:gd name="T14" fmla="*/ 1007 w 2098"/>
                  <a:gd name="T15" fmla="*/ 2096 h 2096"/>
                  <a:gd name="T16" fmla="*/ 1092 w 2098"/>
                  <a:gd name="T17" fmla="*/ 2096 h 2096"/>
                  <a:gd name="T18" fmla="*/ 1092 w 2098"/>
                  <a:gd name="T19" fmla="*/ 1090 h 2096"/>
                  <a:gd name="T20" fmla="*/ 2098 w 2098"/>
                  <a:gd name="T21" fmla="*/ 1090 h 2096"/>
                  <a:gd name="T22" fmla="*/ 2098 w 2098"/>
                  <a:gd name="T23" fmla="*/ 1007 h 2096"/>
                  <a:gd name="T24" fmla="*/ 1092 w 2098"/>
                  <a:gd name="T25" fmla="*/ 1007 h 20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98" h="2096">
                    <a:moveTo>
                      <a:pt x="1092" y="1007"/>
                    </a:moveTo>
                    <a:lnTo>
                      <a:pt x="1092" y="0"/>
                    </a:lnTo>
                    <a:lnTo>
                      <a:pt x="1007" y="0"/>
                    </a:lnTo>
                    <a:lnTo>
                      <a:pt x="1007" y="1007"/>
                    </a:lnTo>
                    <a:lnTo>
                      <a:pt x="0" y="1007"/>
                    </a:lnTo>
                    <a:lnTo>
                      <a:pt x="0" y="1090"/>
                    </a:lnTo>
                    <a:lnTo>
                      <a:pt x="1007" y="1090"/>
                    </a:lnTo>
                    <a:lnTo>
                      <a:pt x="1007" y="2096"/>
                    </a:lnTo>
                    <a:lnTo>
                      <a:pt x="1092" y="2096"/>
                    </a:lnTo>
                    <a:lnTo>
                      <a:pt x="1092" y="1090"/>
                    </a:lnTo>
                    <a:lnTo>
                      <a:pt x="2098" y="1090"/>
                    </a:lnTo>
                    <a:lnTo>
                      <a:pt x="2098" y="1007"/>
                    </a:lnTo>
                    <a:lnTo>
                      <a:pt x="1092" y="10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Freeform 400"/>
              <p:cNvSpPr>
                <a:spLocks/>
              </p:cNvSpPr>
              <p:nvPr/>
            </p:nvSpPr>
            <p:spPr bwMode="auto">
              <a:xfrm>
                <a:off x="4478932" y="4337972"/>
                <a:ext cx="189589" cy="269822"/>
              </a:xfrm>
              <a:custGeom>
                <a:avLst/>
                <a:gdLst>
                  <a:gd name="T0" fmla="*/ 166 w 664"/>
                  <a:gd name="T1" fmla="*/ 945 h 945"/>
                  <a:gd name="T2" fmla="*/ 499 w 664"/>
                  <a:gd name="T3" fmla="*/ 945 h 945"/>
                  <a:gd name="T4" fmla="*/ 499 w 664"/>
                  <a:gd name="T5" fmla="*/ 434 h 945"/>
                  <a:gd name="T6" fmla="*/ 664 w 664"/>
                  <a:gd name="T7" fmla="*/ 434 h 945"/>
                  <a:gd name="T8" fmla="*/ 338 w 664"/>
                  <a:gd name="T9" fmla="*/ 0 h 945"/>
                  <a:gd name="T10" fmla="*/ 0 w 664"/>
                  <a:gd name="T11" fmla="*/ 434 h 945"/>
                  <a:gd name="T12" fmla="*/ 166 w 664"/>
                  <a:gd name="T13" fmla="*/ 434 h 945"/>
                  <a:gd name="T14" fmla="*/ 166 w 664"/>
                  <a:gd name="T15" fmla="*/ 945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4" h="945">
                    <a:moveTo>
                      <a:pt x="166" y="945"/>
                    </a:moveTo>
                    <a:lnTo>
                      <a:pt x="499" y="945"/>
                    </a:lnTo>
                    <a:lnTo>
                      <a:pt x="499" y="434"/>
                    </a:lnTo>
                    <a:lnTo>
                      <a:pt x="664" y="434"/>
                    </a:lnTo>
                    <a:lnTo>
                      <a:pt x="338" y="0"/>
                    </a:lnTo>
                    <a:lnTo>
                      <a:pt x="0" y="434"/>
                    </a:lnTo>
                    <a:lnTo>
                      <a:pt x="166" y="434"/>
                    </a:lnTo>
                    <a:lnTo>
                      <a:pt x="166" y="9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Freeform 401"/>
              <p:cNvSpPr>
                <a:spLocks/>
              </p:cNvSpPr>
              <p:nvPr/>
            </p:nvSpPr>
            <p:spPr bwMode="auto">
              <a:xfrm>
                <a:off x="4817565" y="4692024"/>
                <a:ext cx="189589" cy="269822"/>
              </a:xfrm>
              <a:custGeom>
                <a:avLst/>
                <a:gdLst>
                  <a:gd name="T0" fmla="*/ 499 w 664"/>
                  <a:gd name="T1" fmla="*/ 0 h 945"/>
                  <a:gd name="T2" fmla="*/ 163 w 664"/>
                  <a:gd name="T3" fmla="*/ 0 h 945"/>
                  <a:gd name="T4" fmla="*/ 163 w 664"/>
                  <a:gd name="T5" fmla="*/ 511 h 945"/>
                  <a:gd name="T6" fmla="*/ 0 w 664"/>
                  <a:gd name="T7" fmla="*/ 511 h 945"/>
                  <a:gd name="T8" fmla="*/ 326 w 664"/>
                  <a:gd name="T9" fmla="*/ 945 h 945"/>
                  <a:gd name="T10" fmla="*/ 664 w 664"/>
                  <a:gd name="T11" fmla="*/ 511 h 945"/>
                  <a:gd name="T12" fmla="*/ 499 w 664"/>
                  <a:gd name="T13" fmla="*/ 511 h 945"/>
                  <a:gd name="T14" fmla="*/ 499 w 664"/>
                  <a:gd name="T15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4" h="945">
                    <a:moveTo>
                      <a:pt x="499" y="0"/>
                    </a:moveTo>
                    <a:lnTo>
                      <a:pt x="163" y="0"/>
                    </a:lnTo>
                    <a:lnTo>
                      <a:pt x="163" y="511"/>
                    </a:lnTo>
                    <a:lnTo>
                      <a:pt x="0" y="511"/>
                    </a:lnTo>
                    <a:lnTo>
                      <a:pt x="326" y="945"/>
                    </a:lnTo>
                    <a:lnTo>
                      <a:pt x="664" y="511"/>
                    </a:lnTo>
                    <a:lnTo>
                      <a:pt x="499" y="511"/>
                    </a:lnTo>
                    <a:lnTo>
                      <a:pt x="49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4" name="Freeform 402"/>
              <p:cNvSpPr>
                <a:spLocks noEditPoints="1"/>
              </p:cNvSpPr>
              <p:nvPr/>
            </p:nvSpPr>
            <p:spPr bwMode="auto">
              <a:xfrm>
                <a:off x="4790726" y="4357388"/>
                <a:ext cx="242983" cy="236986"/>
              </a:xfrm>
              <a:custGeom>
                <a:avLst/>
                <a:gdLst>
                  <a:gd name="T0" fmla="*/ 52 w 360"/>
                  <a:gd name="T1" fmla="*/ 259 h 351"/>
                  <a:gd name="T2" fmla="*/ 31 w 360"/>
                  <a:gd name="T3" fmla="*/ 279 h 351"/>
                  <a:gd name="T4" fmla="*/ 77 w 360"/>
                  <a:gd name="T5" fmla="*/ 325 h 351"/>
                  <a:gd name="T6" fmla="*/ 97 w 360"/>
                  <a:gd name="T7" fmla="*/ 304 h 351"/>
                  <a:gd name="T8" fmla="*/ 147 w 360"/>
                  <a:gd name="T9" fmla="*/ 325 h 351"/>
                  <a:gd name="T10" fmla="*/ 147 w 360"/>
                  <a:gd name="T11" fmla="*/ 351 h 351"/>
                  <a:gd name="T12" fmla="*/ 211 w 360"/>
                  <a:gd name="T13" fmla="*/ 351 h 351"/>
                  <a:gd name="T14" fmla="*/ 211 w 360"/>
                  <a:gd name="T15" fmla="*/ 326 h 351"/>
                  <a:gd name="T16" fmla="*/ 264 w 360"/>
                  <a:gd name="T17" fmla="*/ 305 h 351"/>
                  <a:gd name="T18" fmla="*/ 284 w 360"/>
                  <a:gd name="T19" fmla="*/ 324 h 351"/>
                  <a:gd name="T20" fmla="*/ 329 w 360"/>
                  <a:gd name="T21" fmla="*/ 279 h 351"/>
                  <a:gd name="T22" fmla="*/ 310 w 360"/>
                  <a:gd name="T23" fmla="*/ 260 h 351"/>
                  <a:gd name="T24" fmla="*/ 332 w 360"/>
                  <a:gd name="T25" fmla="*/ 208 h 351"/>
                  <a:gd name="T26" fmla="*/ 360 w 360"/>
                  <a:gd name="T27" fmla="*/ 208 h 351"/>
                  <a:gd name="T28" fmla="*/ 360 w 360"/>
                  <a:gd name="T29" fmla="*/ 144 h 351"/>
                  <a:gd name="T30" fmla="*/ 333 w 360"/>
                  <a:gd name="T31" fmla="*/ 144 h 351"/>
                  <a:gd name="T32" fmla="*/ 311 w 360"/>
                  <a:gd name="T33" fmla="*/ 91 h 351"/>
                  <a:gd name="T34" fmla="*/ 331 w 360"/>
                  <a:gd name="T35" fmla="*/ 70 h 351"/>
                  <a:gd name="T36" fmla="*/ 286 w 360"/>
                  <a:gd name="T37" fmla="*/ 25 h 351"/>
                  <a:gd name="T38" fmla="*/ 265 w 360"/>
                  <a:gd name="T39" fmla="*/ 46 h 351"/>
                  <a:gd name="T40" fmla="*/ 211 w 360"/>
                  <a:gd name="T41" fmla="*/ 24 h 351"/>
                  <a:gd name="T42" fmla="*/ 211 w 360"/>
                  <a:gd name="T43" fmla="*/ 0 h 351"/>
                  <a:gd name="T44" fmla="*/ 147 w 360"/>
                  <a:gd name="T45" fmla="*/ 0 h 351"/>
                  <a:gd name="T46" fmla="*/ 147 w 360"/>
                  <a:gd name="T47" fmla="*/ 25 h 351"/>
                  <a:gd name="T48" fmla="*/ 96 w 360"/>
                  <a:gd name="T49" fmla="*/ 46 h 351"/>
                  <a:gd name="T50" fmla="*/ 75 w 360"/>
                  <a:gd name="T51" fmla="*/ 24 h 351"/>
                  <a:gd name="T52" fmla="*/ 29 w 360"/>
                  <a:gd name="T53" fmla="*/ 70 h 351"/>
                  <a:gd name="T54" fmla="*/ 51 w 360"/>
                  <a:gd name="T55" fmla="*/ 91 h 351"/>
                  <a:gd name="T56" fmla="*/ 29 w 360"/>
                  <a:gd name="T57" fmla="*/ 144 h 351"/>
                  <a:gd name="T58" fmla="*/ 0 w 360"/>
                  <a:gd name="T59" fmla="*/ 144 h 351"/>
                  <a:gd name="T60" fmla="*/ 0 w 360"/>
                  <a:gd name="T61" fmla="*/ 208 h 351"/>
                  <a:gd name="T62" fmla="*/ 30 w 360"/>
                  <a:gd name="T63" fmla="*/ 208 h 351"/>
                  <a:gd name="T64" fmla="*/ 52 w 360"/>
                  <a:gd name="T65" fmla="*/ 259 h 351"/>
                  <a:gd name="T66" fmla="*/ 181 w 360"/>
                  <a:gd name="T67" fmla="*/ 66 h 351"/>
                  <a:gd name="T68" fmla="*/ 291 w 360"/>
                  <a:gd name="T69" fmla="*/ 175 h 351"/>
                  <a:gd name="T70" fmla="*/ 181 w 360"/>
                  <a:gd name="T71" fmla="*/ 284 h 351"/>
                  <a:gd name="T72" fmla="*/ 71 w 360"/>
                  <a:gd name="T73" fmla="*/ 175 h 351"/>
                  <a:gd name="T74" fmla="*/ 181 w 360"/>
                  <a:gd name="T75" fmla="*/ 66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60" h="351">
                    <a:moveTo>
                      <a:pt x="52" y="259"/>
                    </a:moveTo>
                    <a:cubicBezTo>
                      <a:pt x="31" y="279"/>
                      <a:pt x="31" y="279"/>
                      <a:pt x="31" y="279"/>
                    </a:cubicBezTo>
                    <a:cubicBezTo>
                      <a:pt x="77" y="325"/>
                      <a:pt x="77" y="325"/>
                      <a:pt x="77" y="325"/>
                    </a:cubicBezTo>
                    <a:cubicBezTo>
                      <a:pt x="97" y="304"/>
                      <a:pt x="97" y="304"/>
                      <a:pt x="97" y="304"/>
                    </a:cubicBezTo>
                    <a:cubicBezTo>
                      <a:pt x="112" y="314"/>
                      <a:pt x="129" y="321"/>
                      <a:pt x="147" y="325"/>
                    </a:cubicBezTo>
                    <a:cubicBezTo>
                      <a:pt x="147" y="351"/>
                      <a:pt x="147" y="351"/>
                      <a:pt x="147" y="351"/>
                    </a:cubicBezTo>
                    <a:cubicBezTo>
                      <a:pt x="211" y="351"/>
                      <a:pt x="211" y="351"/>
                      <a:pt x="211" y="351"/>
                    </a:cubicBezTo>
                    <a:cubicBezTo>
                      <a:pt x="211" y="326"/>
                      <a:pt x="211" y="326"/>
                      <a:pt x="211" y="326"/>
                    </a:cubicBezTo>
                    <a:cubicBezTo>
                      <a:pt x="230" y="322"/>
                      <a:pt x="248" y="315"/>
                      <a:pt x="264" y="305"/>
                    </a:cubicBezTo>
                    <a:cubicBezTo>
                      <a:pt x="284" y="324"/>
                      <a:pt x="284" y="324"/>
                      <a:pt x="284" y="324"/>
                    </a:cubicBezTo>
                    <a:cubicBezTo>
                      <a:pt x="329" y="279"/>
                      <a:pt x="329" y="279"/>
                      <a:pt x="329" y="279"/>
                    </a:cubicBezTo>
                    <a:cubicBezTo>
                      <a:pt x="310" y="260"/>
                      <a:pt x="310" y="260"/>
                      <a:pt x="310" y="260"/>
                    </a:cubicBezTo>
                    <a:cubicBezTo>
                      <a:pt x="320" y="244"/>
                      <a:pt x="328" y="227"/>
                      <a:pt x="332" y="208"/>
                    </a:cubicBezTo>
                    <a:cubicBezTo>
                      <a:pt x="360" y="208"/>
                      <a:pt x="360" y="208"/>
                      <a:pt x="360" y="208"/>
                    </a:cubicBezTo>
                    <a:cubicBezTo>
                      <a:pt x="360" y="144"/>
                      <a:pt x="360" y="144"/>
                      <a:pt x="360" y="144"/>
                    </a:cubicBezTo>
                    <a:cubicBezTo>
                      <a:pt x="333" y="144"/>
                      <a:pt x="333" y="144"/>
                      <a:pt x="333" y="144"/>
                    </a:cubicBezTo>
                    <a:cubicBezTo>
                      <a:pt x="329" y="125"/>
                      <a:pt x="321" y="107"/>
                      <a:pt x="311" y="91"/>
                    </a:cubicBezTo>
                    <a:cubicBezTo>
                      <a:pt x="331" y="70"/>
                      <a:pt x="331" y="70"/>
                      <a:pt x="331" y="70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65" y="46"/>
                      <a:pt x="265" y="46"/>
                      <a:pt x="265" y="46"/>
                    </a:cubicBezTo>
                    <a:cubicBezTo>
                      <a:pt x="249" y="35"/>
                      <a:pt x="231" y="28"/>
                      <a:pt x="211" y="24"/>
                    </a:cubicBezTo>
                    <a:cubicBezTo>
                      <a:pt x="211" y="0"/>
                      <a:pt x="211" y="0"/>
                      <a:pt x="211" y="0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47" y="25"/>
                      <a:pt x="147" y="25"/>
                      <a:pt x="147" y="25"/>
                    </a:cubicBezTo>
                    <a:cubicBezTo>
                      <a:pt x="129" y="29"/>
                      <a:pt x="112" y="36"/>
                      <a:pt x="96" y="46"/>
                    </a:cubicBezTo>
                    <a:cubicBezTo>
                      <a:pt x="75" y="24"/>
                      <a:pt x="75" y="24"/>
                      <a:pt x="75" y="24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41" y="107"/>
                      <a:pt x="33" y="125"/>
                      <a:pt x="29" y="144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208"/>
                      <a:pt x="0" y="208"/>
                      <a:pt x="0" y="208"/>
                    </a:cubicBezTo>
                    <a:cubicBezTo>
                      <a:pt x="30" y="208"/>
                      <a:pt x="30" y="208"/>
                      <a:pt x="30" y="208"/>
                    </a:cubicBezTo>
                    <a:cubicBezTo>
                      <a:pt x="34" y="227"/>
                      <a:pt x="41" y="244"/>
                      <a:pt x="52" y="259"/>
                    </a:cubicBezTo>
                    <a:close/>
                    <a:moveTo>
                      <a:pt x="181" y="66"/>
                    </a:moveTo>
                    <a:cubicBezTo>
                      <a:pt x="242" y="66"/>
                      <a:pt x="291" y="115"/>
                      <a:pt x="291" y="175"/>
                    </a:cubicBezTo>
                    <a:cubicBezTo>
                      <a:pt x="291" y="235"/>
                      <a:pt x="242" y="284"/>
                      <a:pt x="181" y="284"/>
                    </a:cubicBezTo>
                    <a:cubicBezTo>
                      <a:pt x="120" y="284"/>
                      <a:pt x="71" y="235"/>
                      <a:pt x="71" y="175"/>
                    </a:cubicBezTo>
                    <a:cubicBezTo>
                      <a:pt x="71" y="115"/>
                      <a:pt x="120" y="66"/>
                      <a:pt x="18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5" name="Freeform 403"/>
              <p:cNvSpPr>
                <a:spLocks noEditPoints="1"/>
              </p:cNvSpPr>
              <p:nvPr/>
            </p:nvSpPr>
            <p:spPr bwMode="auto">
              <a:xfrm>
                <a:off x="4856111" y="4420203"/>
                <a:ext cx="112783" cy="111355"/>
              </a:xfrm>
              <a:custGeom>
                <a:avLst/>
                <a:gdLst>
                  <a:gd name="T0" fmla="*/ 83 w 167"/>
                  <a:gd name="T1" fmla="*/ 165 h 165"/>
                  <a:gd name="T2" fmla="*/ 167 w 167"/>
                  <a:gd name="T3" fmla="*/ 82 h 165"/>
                  <a:gd name="T4" fmla="*/ 83 w 167"/>
                  <a:gd name="T5" fmla="*/ 0 h 165"/>
                  <a:gd name="T6" fmla="*/ 0 w 167"/>
                  <a:gd name="T7" fmla="*/ 82 h 165"/>
                  <a:gd name="T8" fmla="*/ 83 w 167"/>
                  <a:gd name="T9" fmla="*/ 165 h 165"/>
                  <a:gd name="T10" fmla="*/ 83 w 167"/>
                  <a:gd name="T11" fmla="*/ 26 h 165"/>
                  <a:gd name="T12" fmla="*/ 140 w 167"/>
                  <a:gd name="T13" fmla="*/ 82 h 165"/>
                  <a:gd name="T14" fmla="*/ 83 w 167"/>
                  <a:gd name="T15" fmla="*/ 138 h 165"/>
                  <a:gd name="T16" fmla="*/ 27 w 167"/>
                  <a:gd name="T17" fmla="*/ 82 h 165"/>
                  <a:gd name="T18" fmla="*/ 83 w 167"/>
                  <a:gd name="T19" fmla="*/ 26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7" h="165">
                    <a:moveTo>
                      <a:pt x="83" y="165"/>
                    </a:moveTo>
                    <a:cubicBezTo>
                      <a:pt x="129" y="165"/>
                      <a:pt x="167" y="128"/>
                      <a:pt x="167" y="82"/>
                    </a:cubicBezTo>
                    <a:cubicBezTo>
                      <a:pt x="167" y="37"/>
                      <a:pt x="129" y="0"/>
                      <a:pt x="83" y="0"/>
                    </a:cubicBezTo>
                    <a:cubicBezTo>
                      <a:pt x="37" y="0"/>
                      <a:pt x="0" y="37"/>
                      <a:pt x="0" y="82"/>
                    </a:cubicBezTo>
                    <a:cubicBezTo>
                      <a:pt x="0" y="128"/>
                      <a:pt x="37" y="165"/>
                      <a:pt x="83" y="165"/>
                    </a:cubicBezTo>
                    <a:close/>
                    <a:moveTo>
                      <a:pt x="83" y="26"/>
                    </a:moveTo>
                    <a:cubicBezTo>
                      <a:pt x="114" y="26"/>
                      <a:pt x="140" y="51"/>
                      <a:pt x="140" y="82"/>
                    </a:cubicBezTo>
                    <a:cubicBezTo>
                      <a:pt x="140" y="113"/>
                      <a:pt x="114" y="138"/>
                      <a:pt x="83" y="138"/>
                    </a:cubicBezTo>
                    <a:cubicBezTo>
                      <a:pt x="52" y="138"/>
                      <a:pt x="27" y="113"/>
                      <a:pt x="27" y="82"/>
                    </a:cubicBezTo>
                    <a:cubicBezTo>
                      <a:pt x="27" y="51"/>
                      <a:pt x="52" y="26"/>
                      <a:pt x="8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6" name="Oval 404"/>
              <p:cNvSpPr>
                <a:spLocks noChangeArrowheads="1"/>
              </p:cNvSpPr>
              <p:nvPr/>
            </p:nvSpPr>
            <p:spPr bwMode="auto">
              <a:xfrm>
                <a:off x="4891802" y="4455894"/>
                <a:ext cx="40545" cy="391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7" name="Freeform 405"/>
              <p:cNvSpPr>
                <a:spLocks/>
              </p:cNvSpPr>
              <p:nvPr/>
            </p:nvSpPr>
            <p:spPr bwMode="auto">
              <a:xfrm>
                <a:off x="4525472" y="4677177"/>
                <a:ext cx="107358" cy="117351"/>
              </a:xfrm>
              <a:custGeom>
                <a:avLst/>
                <a:gdLst>
                  <a:gd name="T0" fmla="*/ 22 w 159"/>
                  <a:gd name="T1" fmla="*/ 115 h 174"/>
                  <a:gd name="T2" fmla="*/ 81 w 159"/>
                  <a:gd name="T3" fmla="*/ 174 h 174"/>
                  <a:gd name="T4" fmla="*/ 138 w 159"/>
                  <a:gd name="T5" fmla="*/ 115 h 174"/>
                  <a:gd name="T6" fmla="*/ 155 w 159"/>
                  <a:gd name="T7" fmla="*/ 96 h 174"/>
                  <a:gd name="T8" fmla="*/ 146 w 159"/>
                  <a:gd name="T9" fmla="*/ 67 h 174"/>
                  <a:gd name="T10" fmla="*/ 79 w 159"/>
                  <a:gd name="T11" fmla="*/ 0 h 174"/>
                  <a:gd name="T12" fmla="*/ 13 w 159"/>
                  <a:gd name="T13" fmla="*/ 67 h 174"/>
                  <a:gd name="T14" fmla="*/ 4 w 159"/>
                  <a:gd name="T15" fmla="*/ 96 h 174"/>
                  <a:gd name="T16" fmla="*/ 22 w 159"/>
                  <a:gd name="T17" fmla="*/ 115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9" h="174">
                    <a:moveTo>
                      <a:pt x="22" y="115"/>
                    </a:moveTo>
                    <a:cubicBezTo>
                      <a:pt x="34" y="146"/>
                      <a:pt x="56" y="174"/>
                      <a:pt x="81" y="174"/>
                    </a:cubicBezTo>
                    <a:cubicBezTo>
                      <a:pt x="106" y="174"/>
                      <a:pt x="127" y="146"/>
                      <a:pt x="138" y="115"/>
                    </a:cubicBezTo>
                    <a:cubicBezTo>
                      <a:pt x="145" y="114"/>
                      <a:pt x="152" y="107"/>
                      <a:pt x="155" y="96"/>
                    </a:cubicBezTo>
                    <a:cubicBezTo>
                      <a:pt x="159" y="83"/>
                      <a:pt x="154" y="70"/>
                      <a:pt x="146" y="67"/>
                    </a:cubicBezTo>
                    <a:cubicBezTo>
                      <a:pt x="144" y="30"/>
                      <a:pt x="115" y="0"/>
                      <a:pt x="79" y="0"/>
                    </a:cubicBezTo>
                    <a:cubicBezTo>
                      <a:pt x="44" y="0"/>
                      <a:pt x="15" y="30"/>
                      <a:pt x="13" y="67"/>
                    </a:cubicBezTo>
                    <a:cubicBezTo>
                      <a:pt x="5" y="70"/>
                      <a:pt x="0" y="83"/>
                      <a:pt x="4" y="96"/>
                    </a:cubicBezTo>
                    <a:cubicBezTo>
                      <a:pt x="7" y="107"/>
                      <a:pt x="14" y="115"/>
                      <a:pt x="22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8" name="Freeform 407"/>
              <p:cNvSpPr>
                <a:spLocks/>
              </p:cNvSpPr>
              <p:nvPr/>
            </p:nvSpPr>
            <p:spPr bwMode="auto">
              <a:xfrm>
                <a:off x="4494636" y="4789388"/>
                <a:ext cx="169317" cy="142192"/>
              </a:xfrm>
              <a:custGeom>
                <a:avLst/>
                <a:gdLst>
                  <a:gd name="T0" fmla="*/ 194 w 251"/>
                  <a:gd name="T1" fmla="*/ 0 h 211"/>
                  <a:gd name="T2" fmla="*/ 140 w 251"/>
                  <a:gd name="T3" fmla="*/ 91 h 211"/>
                  <a:gd name="T4" fmla="*/ 133 w 251"/>
                  <a:gd name="T5" fmla="*/ 50 h 211"/>
                  <a:gd name="T6" fmla="*/ 141 w 251"/>
                  <a:gd name="T7" fmla="*/ 37 h 211"/>
                  <a:gd name="T8" fmla="*/ 125 w 251"/>
                  <a:gd name="T9" fmla="*/ 21 h 211"/>
                  <a:gd name="T10" fmla="*/ 110 w 251"/>
                  <a:gd name="T11" fmla="*/ 37 h 211"/>
                  <a:gd name="T12" fmla="*/ 117 w 251"/>
                  <a:gd name="T13" fmla="*/ 50 h 211"/>
                  <a:gd name="T14" fmla="*/ 111 w 251"/>
                  <a:gd name="T15" fmla="*/ 90 h 211"/>
                  <a:gd name="T16" fmla="*/ 57 w 251"/>
                  <a:gd name="T17" fmla="*/ 0 h 211"/>
                  <a:gd name="T18" fmla="*/ 1 w 251"/>
                  <a:gd name="T19" fmla="*/ 60 h 211"/>
                  <a:gd name="T20" fmla="*/ 0 w 251"/>
                  <a:gd name="T21" fmla="*/ 60 h 211"/>
                  <a:gd name="T22" fmla="*/ 0 w 251"/>
                  <a:gd name="T23" fmla="*/ 191 h 211"/>
                  <a:gd name="T24" fmla="*/ 1 w 251"/>
                  <a:gd name="T25" fmla="*/ 191 h 211"/>
                  <a:gd name="T26" fmla="*/ 125 w 251"/>
                  <a:gd name="T27" fmla="*/ 211 h 211"/>
                  <a:gd name="T28" fmla="*/ 250 w 251"/>
                  <a:gd name="T29" fmla="*/ 191 h 211"/>
                  <a:gd name="T30" fmla="*/ 251 w 251"/>
                  <a:gd name="T31" fmla="*/ 191 h 211"/>
                  <a:gd name="T32" fmla="*/ 250 w 251"/>
                  <a:gd name="T33" fmla="*/ 60 h 211"/>
                  <a:gd name="T34" fmla="*/ 194 w 251"/>
                  <a:gd name="T3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1" h="211">
                    <a:moveTo>
                      <a:pt x="194" y="0"/>
                    </a:moveTo>
                    <a:cubicBezTo>
                      <a:pt x="140" y="91"/>
                      <a:pt x="140" y="91"/>
                      <a:pt x="140" y="91"/>
                    </a:cubicBezTo>
                    <a:cubicBezTo>
                      <a:pt x="133" y="50"/>
                      <a:pt x="133" y="50"/>
                      <a:pt x="133" y="50"/>
                    </a:cubicBezTo>
                    <a:cubicBezTo>
                      <a:pt x="138" y="47"/>
                      <a:pt x="141" y="42"/>
                      <a:pt x="141" y="37"/>
                    </a:cubicBezTo>
                    <a:cubicBezTo>
                      <a:pt x="141" y="28"/>
                      <a:pt x="134" y="21"/>
                      <a:pt x="125" y="21"/>
                    </a:cubicBezTo>
                    <a:cubicBezTo>
                      <a:pt x="117" y="21"/>
                      <a:pt x="110" y="28"/>
                      <a:pt x="110" y="37"/>
                    </a:cubicBezTo>
                    <a:cubicBezTo>
                      <a:pt x="110" y="42"/>
                      <a:pt x="113" y="47"/>
                      <a:pt x="117" y="50"/>
                    </a:cubicBezTo>
                    <a:cubicBezTo>
                      <a:pt x="111" y="90"/>
                      <a:pt x="111" y="90"/>
                      <a:pt x="111" y="9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27" y="13"/>
                      <a:pt x="6" y="35"/>
                      <a:pt x="1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191"/>
                      <a:pt x="0" y="191"/>
                      <a:pt x="0" y="191"/>
                    </a:cubicBezTo>
                    <a:cubicBezTo>
                      <a:pt x="1" y="191"/>
                      <a:pt x="1" y="191"/>
                      <a:pt x="1" y="191"/>
                    </a:cubicBezTo>
                    <a:cubicBezTo>
                      <a:pt x="7" y="202"/>
                      <a:pt x="60" y="211"/>
                      <a:pt x="125" y="211"/>
                    </a:cubicBezTo>
                    <a:cubicBezTo>
                      <a:pt x="191" y="211"/>
                      <a:pt x="244" y="202"/>
                      <a:pt x="250" y="191"/>
                    </a:cubicBezTo>
                    <a:cubicBezTo>
                      <a:pt x="251" y="191"/>
                      <a:pt x="251" y="191"/>
                      <a:pt x="251" y="191"/>
                    </a:cubicBezTo>
                    <a:cubicBezTo>
                      <a:pt x="250" y="60"/>
                      <a:pt x="250" y="60"/>
                      <a:pt x="250" y="60"/>
                    </a:cubicBezTo>
                    <a:cubicBezTo>
                      <a:pt x="245" y="35"/>
                      <a:pt x="224" y="13"/>
                      <a:pt x="1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9220427" y="6238649"/>
            <a:ext cx="2925556" cy="1229359"/>
            <a:chOff x="9220427" y="6238649"/>
            <a:chExt cx="2925556" cy="1229359"/>
          </a:xfrm>
        </p:grpSpPr>
        <p:sp>
          <p:nvSpPr>
            <p:cNvPr id="8" name="矩形 7"/>
            <p:cNvSpPr/>
            <p:nvPr/>
          </p:nvSpPr>
          <p:spPr>
            <a:xfrm>
              <a:off x="9220427" y="6238649"/>
              <a:ext cx="2925556" cy="1229359"/>
            </a:xfrm>
            <a:prstGeom prst="rect">
              <a:avLst/>
            </a:prstGeom>
            <a:solidFill>
              <a:schemeClr val="accent4"/>
            </a:solidFill>
            <a:ln w="69850">
              <a:solidFill>
                <a:schemeClr val="bg1"/>
              </a:solidFill>
            </a:ln>
            <a:effectLst>
              <a:outerShdw blurRad="1397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10561789" y="6432827"/>
              <a:ext cx="247774" cy="336742"/>
              <a:chOff x="5758088" y="4284007"/>
              <a:chExt cx="495387" cy="673270"/>
            </a:xfrm>
            <a:solidFill>
              <a:schemeClr val="bg1">
                <a:alpha val="60000"/>
              </a:schemeClr>
            </a:solidFill>
          </p:grpSpPr>
          <p:sp>
            <p:nvSpPr>
              <p:cNvPr id="50" name="Freeform 422"/>
              <p:cNvSpPr>
                <a:spLocks/>
              </p:cNvSpPr>
              <p:nvPr/>
            </p:nvSpPr>
            <p:spPr bwMode="auto">
              <a:xfrm>
                <a:off x="5822902" y="4284007"/>
                <a:ext cx="221283" cy="243554"/>
              </a:xfrm>
              <a:custGeom>
                <a:avLst/>
                <a:gdLst>
                  <a:gd name="T0" fmla="*/ 45 w 328"/>
                  <a:gd name="T1" fmla="*/ 239 h 361"/>
                  <a:gd name="T2" fmla="*/ 167 w 328"/>
                  <a:gd name="T3" fmla="*/ 361 h 361"/>
                  <a:gd name="T4" fmla="*/ 285 w 328"/>
                  <a:gd name="T5" fmla="*/ 239 h 361"/>
                  <a:gd name="T6" fmla="*/ 321 w 328"/>
                  <a:gd name="T7" fmla="*/ 199 h 361"/>
                  <a:gd name="T8" fmla="*/ 302 w 328"/>
                  <a:gd name="T9" fmla="*/ 140 h 361"/>
                  <a:gd name="T10" fmla="*/ 164 w 328"/>
                  <a:gd name="T11" fmla="*/ 0 h 361"/>
                  <a:gd name="T12" fmla="*/ 26 w 328"/>
                  <a:gd name="T13" fmla="*/ 140 h 361"/>
                  <a:gd name="T14" fmla="*/ 7 w 328"/>
                  <a:gd name="T15" fmla="*/ 199 h 361"/>
                  <a:gd name="T16" fmla="*/ 45 w 328"/>
                  <a:gd name="T17" fmla="*/ 239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8" h="361">
                    <a:moveTo>
                      <a:pt x="45" y="239"/>
                    </a:moveTo>
                    <a:cubicBezTo>
                      <a:pt x="70" y="303"/>
                      <a:pt x="116" y="361"/>
                      <a:pt x="167" y="361"/>
                    </a:cubicBezTo>
                    <a:cubicBezTo>
                      <a:pt x="219" y="361"/>
                      <a:pt x="262" y="303"/>
                      <a:pt x="285" y="239"/>
                    </a:cubicBezTo>
                    <a:cubicBezTo>
                      <a:pt x="300" y="238"/>
                      <a:pt x="315" y="222"/>
                      <a:pt x="321" y="199"/>
                    </a:cubicBezTo>
                    <a:cubicBezTo>
                      <a:pt x="328" y="173"/>
                      <a:pt x="319" y="146"/>
                      <a:pt x="302" y="140"/>
                    </a:cubicBezTo>
                    <a:cubicBezTo>
                      <a:pt x="297" y="62"/>
                      <a:pt x="237" y="0"/>
                      <a:pt x="164" y="0"/>
                    </a:cubicBezTo>
                    <a:cubicBezTo>
                      <a:pt x="90" y="0"/>
                      <a:pt x="30" y="62"/>
                      <a:pt x="26" y="140"/>
                    </a:cubicBezTo>
                    <a:cubicBezTo>
                      <a:pt x="8" y="146"/>
                      <a:pt x="0" y="173"/>
                      <a:pt x="7" y="199"/>
                    </a:cubicBezTo>
                    <a:cubicBezTo>
                      <a:pt x="13" y="223"/>
                      <a:pt x="29" y="239"/>
                      <a:pt x="4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Freeform 423"/>
              <p:cNvSpPr>
                <a:spLocks/>
              </p:cNvSpPr>
              <p:nvPr/>
            </p:nvSpPr>
            <p:spPr bwMode="auto">
              <a:xfrm>
                <a:off x="6097007" y="4775683"/>
                <a:ext cx="1999" cy="1428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3" y="2"/>
                      <a:pt x="3" y="2"/>
                      <a:pt x="3" y="2"/>
                    </a:cubicBez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Freeform 424"/>
              <p:cNvSpPr>
                <a:spLocks/>
              </p:cNvSpPr>
              <p:nvPr/>
            </p:nvSpPr>
            <p:spPr bwMode="auto">
              <a:xfrm>
                <a:off x="6066456" y="4582096"/>
                <a:ext cx="30551" cy="171315"/>
              </a:xfrm>
              <a:custGeom>
                <a:avLst/>
                <a:gdLst>
                  <a:gd name="T0" fmla="*/ 0 w 45"/>
                  <a:gd name="T1" fmla="*/ 0 h 254"/>
                  <a:gd name="T2" fmla="*/ 21 w 45"/>
                  <a:gd name="T3" fmla="*/ 254 h 254"/>
                  <a:gd name="T4" fmla="*/ 45 w 45"/>
                  <a:gd name="T5" fmla="*/ 241 h 254"/>
                  <a:gd name="T6" fmla="*/ 29 w 45"/>
                  <a:gd name="T7" fmla="*/ 0 h 254"/>
                  <a:gd name="T8" fmla="*/ 0 w 45"/>
                  <a:gd name="T9" fmla="*/ 0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54">
                    <a:moveTo>
                      <a:pt x="0" y="0"/>
                    </a:moveTo>
                    <a:cubicBezTo>
                      <a:pt x="21" y="254"/>
                      <a:pt x="21" y="254"/>
                      <a:pt x="21" y="254"/>
                    </a:cubicBezTo>
                    <a:cubicBezTo>
                      <a:pt x="29" y="249"/>
                      <a:pt x="37" y="245"/>
                      <a:pt x="45" y="241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3" name="Freeform 425"/>
              <p:cNvSpPr>
                <a:spLocks/>
              </p:cNvSpPr>
              <p:nvPr/>
            </p:nvSpPr>
            <p:spPr bwMode="auto">
              <a:xfrm>
                <a:off x="6187233" y="4775683"/>
                <a:ext cx="1999" cy="1428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4" name="Freeform 426"/>
              <p:cNvSpPr>
                <a:spLocks/>
              </p:cNvSpPr>
              <p:nvPr/>
            </p:nvSpPr>
            <p:spPr bwMode="auto">
              <a:xfrm>
                <a:off x="6189232" y="4582096"/>
                <a:ext cx="30551" cy="171315"/>
              </a:xfrm>
              <a:custGeom>
                <a:avLst/>
                <a:gdLst>
                  <a:gd name="T0" fmla="*/ 45 w 45"/>
                  <a:gd name="T1" fmla="*/ 0 h 254"/>
                  <a:gd name="T2" fmla="*/ 16 w 45"/>
                  <a:gd name="T3" fmla="*/ 0 h 254"/>
                  <a:gd name="T4" fmla="*/ 0 w 45"/>
                  <a:gd name="T5" fmla="*/ 241 h 254"/>
                  <a:gd name="T6" fmla="*/ 24 w 45"/>
                  <a:gd name="T7" fmla="*/ 254 h 254"/>
                  <a:gd name="T8" fmla="*/ 45 w 45"/>
                  <a:gd name="T9" fmla="*/ 0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54">
                    <a:moveTo>
                      <a:pt x="45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0" y="241"/>
                      <a:pt x="0" y="241"/>
                      <a:pt x="0" y="241"/>
                    </a:cubicBezTo>
                    <a:cubicBezTo>
                      <a:pt x="8" y="245"/>
                      <a:pt x="16" y="249"/>
                      <a:pt x="24" y="254"/>
                    </a:cubicBezTo>
                    <a:lnTo>
                      <a:pt x="4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5" name="Freeform 427"/>
              <p:cNvSpPr>
                <a:spLocks noEditPoints="1"/>
              </p:cNvSpPr>
              <p:nvPr/>
            </p:nvSpPr>
            <p:spPr bwMode="auto">
              <a:xfrm>
                <a:off x="6032192" y="4740563"/>
                <a:ext cx="221283" cy="216714"/>
              </a:xfrm>
              <a:custGeom>
                <a:avLst/>
                <a:gdLst>
                  <a:gd name="T0" fmla="*/ 164 w 328"/>
                  <a:gd name="T1" fmla="*/ 0 h 321"/>
                  <a:gd name="T2" fmla="*/ 0 w 328"/>
                  <a:gd name="T3" fmla="*/ 161 h 321"/>
                  <a:gd name="T4" fmla="*/ 164 w 328"/>
                  <a:gd name="T5" fmla="*/ 321 h 321"/>
                  <a:gd name="T6" fmla="*/ 328 w 328"/>
                  <a:gd name="T7" fmla="*/ 161 h 321"/>
                  <a:gd name="T8" fmla="*/ 164 w 328"/>
                  <a:gd name="T9" fmla="*/ 0 h 321"/>
                  <a:gd name="T10" fmla="*/ 164 w 328"/>
                  <a:gd name="T11" fmla="*/ 294 h 321"/>
                  <a:gd name="T12" fmla="*/ 27 w 328"/>
                  <a:gd name="T13" fmla="*/ 161 h 321"/>
                  <a:gd name="T14" fmla="*/ 164 w 328"/>
                  <a:gd name="T15" fmla="*/ 27 h 321"/>
                  <a:gd name="T16" fmla="*/ 302 w 328"/>
                  <a:gd name="T17" fmla="*/ 161 h 321"/>
                  <a:gd name="T18" fmla="*/ 164 w 328"/>
                  <a:gd name="T19" fmla="*/ 2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8" h="321">
                    <a:moveTo>
                      <a:pt x="164" y="0"/>
                    </a:moveTo>
                    <a:cubicBezTo>
                      <a:pt x="74" y="0"/>
                      <a:pt x="0" y="72"/>
                      <a:pt x="0" y="161"/>
                    </a:cubicBezTo>
                    <a:cubicBezTo>
                      <a:pt x="0" y="249"/>
                      <a:pt x="74" y="321"/>
                      <a:pt x="164" y="321"/>
                    </a:cubicBezTo>
                    <a:cubicBezTo>
                      <a:pt x="255" y="321"/>
                      <a:pt x="328" y="249"/>
                      <a:pt x="328" y="161"/>
                    </a:cubicBezTo>
                    <a:cubicBezTo>
                      <a:pt x="328" y="72"/>
                      <a:pt x="255" y="0"/>
                      <a:pt x="164" y="0"/>
                    </a:cubicBezTo>
                    <a:close/>
                    <a:moveTo>
                      <a:pt x="164" y="294"/>
                    </a:moveTo>
                    <a:cubicBezTo>
                      <a:pt x="89" y="294"/>
                      <a:pt x="27" y="234"/>
                      <a:pt x="27" y="161"/>
                    </a:cubicBezTo>
                    <a:cubicBezTo>
                      <a:pt x="27" y="87"/>
                      <a:pt x="89" y="27"/>
                      <a:pt x="164" y="27"/>
                    </a:cubicBezTo>
                    <a:cubicBezTo>
                      <a:pt x="240" y="27"/>
                      <a:pt x="302" y="87"/>
                      <a:pt x="302" y="161"/>
                    </a:cubicBezTo>
                    <a:cubicBezTo>
                      <a:pt x="302" y="234"/>
                      <a:pt x="240" y="294"/>
                      <a:pt x="164" y="2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6" name="Freeform 428"/>
              <p:cNvSpPr>
                <a:spLocks/>
              </p:cNvSpPr>
              <p:nvPr/>
            </p:nvSpPr>
            <p:spPr bwMode="auto">
              <a:xfrm>
                <a:off x="6105001" y="4571246"/>
                <a:ext cx="76235" cy="168175"/>
              </a:xfrm>
              <a:custGeom>
                <a:avLst/>
                <a:gdLst>
                  <a:gd name="T0" fmla="*/ 56 w 113"/>
                  <a:gd name="T1" fmla="*/ 243 h 249"/>
                  <a:gd name="T2" fmla="*/ 100 w 113"/>
                  <a:gd name="T3" fmla="*/ 249 h 249"/>
                  <a:gd name="T4" fmla="*/ 113 w 113"/>
                  <a:gd name="T5" fmla="*/ 0 h 249"/>
                  <a:gd name="T6" fmla="*/ 0 w 113"/>
                  <a:gd name="T7" fmla="*/ 0 h 249"/>
                  <a:gd name="T8" fmla="*/ 13 w 113"/>
                  <a:gd name="T9" fmla="*/ 249 h 249"/>
                  <a:gd name="T10" fmla="*/ 56 w 113"/>
                  <a:gd name="T11" fmla="*/ 243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3" h="249">
                    <a:moveTo>
                      <a:pt x="56" y="243"/>
                    </a:moveTo>
                    <a:cubicBezTo>
                      <a:pt x="71" y="243"/>
                      <a:pt x="86" y="245"/>
                      <a:pt x="100" y="249"/>
                    </a:cubicBezTo>
                    <a:cubicBezTo>
                      <a:pt x="113" y="0"/>
                      <a:pt x="113" y="0"/>
                      <a:pt x="11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3" y="249"/>
                      <a:pt x="13" y="249"/>
                      <a:pt x="13" y="249"/>
                    </a:cubicBezTo>
                    <a:cubicBezTo>
                      <a:pt x="27" y="245"/>
                      <a:pt x="42" y="243"/>
                      <a:pt x="56" y="2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7" name="Freeform 429"/>
              <p:cNvSpPr>
                <a:spLocks/>
              </p:cNvSpPr>
              <p:nvPr/>
            </p:nvSpPr>
            <p:spPr bwMode="auto">
              <a:xfrm>
                <a:off x="5758088" y="4516711"/>
                <a:ext cx="334636" cy="294948"/>
              </a:xfrm>
              <a:custGeom>
                <a:avLst/>
                <a:gdLst>
                  <a:gd name="T0" fmla="*/ 460 w 496"/>
                  <a:gd name="T1" fmla="*/ 351 h 437"/>
                  <a:gd name="T2" fmla="*/ 437 w 496"/>
                  <a:gd name="T3" fmla="*/ 80 h 437"/>
                  <a:gd name="T4" fmla="*/ 496 w 496"/>
                  <a:gd name="T5" fmla="*/ 80 h 437"/>
                  <a:gd name="T6" fmla="*/ 496 w 496"/>
                  <a:gd name="T7" fmla="*/ 73 h 437"/>
                  <a:gd name="T8" fmla="*/ 401 w 496"/>
                  <a:gd name="T9" fmla="*/ 0 h 437"/>
                  <a:gd name="T10" fmla="*/ 290 w 496"/>
                  <a:gd name="T11" fmla="*/ 188 h 437"/>
                  <a:gd name="T12" fmla="*/ 276 w 496"/>
                  <a:gd name="T13" fmla="*/ 103 h 437"/>
                  <a:gd name="T14" fmla="*/ 291 w 496"/>
                  <a:gd name="T15" fmla="*/ 76 h 437"/>
                  <a:gd name="T16" fmla="*/ 259 w 496"/>
                  <a:gd name="T17" fmla="*/ 44 h 437"/>
                  <a:gd name="T18" fmla="*/ 227 w 496"/>
                  <a:gd name="T19" fmla="*/ 76 h 437"/>
                  <a:gd name="T20" fmla="*/ 243 w 496"/>
                  <a:gd name="T21" fmla="*/ 103 h 437"/>
                  <a:gd name="T22" fmla="*/ 229 w 496"/>
                  <a:gd name="T23" fmla="*/ 186 h 437"/>
                  <a:gd name="T24" fmla="*/ 118 w 496"/>
                  <a:gd name="T25" fmla="*/ 0 h 437"/>
                  <a:gd name="T26" fmla="*/ 2 w 496"/>
                  <a:gd name="T27" fmla="*/ 123 h 437"/>
                  <a:gd name="T28" fmla="*/ 0 w 496"/>
                  <a:gd name="T29" fmla="*/ 123 h 437"/>
                  <a:gd name="T30" fmla="*/ 0 w 496"/>
                  <a:gd name="T31" fmla="*/ 396 h 437"/>
                  <a:gd name="T32" fmla="*/ 1 w 496"/>
                  <a:gd name="T33" fmla="*/ 396 h 437"/>
                  <a:gd name="T34" fmla="*/ 260 w 496"/>
                  <a:gd name="T35" fmla="*/ 437 h 437"/>
                  <a:gd name="T36" fmla="*/ 400 w 496"/>
                  <a:gd name="T37" fmla="*/ 430 h 437"/>
                  <a:gd name="T38" fmla="*/ 460 w 496"/>
                  <a:gd name="T39" fmla="*/ 351 h 4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96" h="437">
                    <a:moveTo>
                      <a:pt x="460" y="351"/>
                    </a:moveTo>
                    <a:cubicBezTo>
                      <a:pt x="437" y="80"/>
                      <a:pt x="437" y="80"/>
                      <a:pt x="437" y="80"/>
                    </a:cubicBezTo>
                    <a:cubicBezTo>
                      <a:pt x="496" y="80"/>
                      <a:pt x="496" y="80"/>
                      <a:pt x="496" y="80"/>
                    </a:cubicBezTo>
                    <a:cubicBezTo>
                      <a:pt x="496" y="73"/>
                      <a:pt x="496" y="73"/>
                      <a:pt x="496" y="73"/>
                    </a:cubicBezTo>
                    <a:cubicBezTo>
                      <a:pt x="475" y="43"/>
                      <a:pt x="442" y="18"/>
                      <a:pt x="401" y="0"/>
                    </a:cubicBezTo>
                    <a:cubicBezTo>
                      <a:pt x="290" y="188"/>
                      <a:pt x="290" y="188"/>
                      <a:pt x="290" y="188"/>
                    </a:cubicBez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85" y="98"/>
                      <a:pt x="291" y="88"/>
                      <a:pt x="291" y="76"/>
                    </a:cubicBezTo>
                    <a:cubicBezTo>
                      <a:pt x="291" y="59"/>
                      <a:pt x="277" y="44"/>
                      <a:pt x="259" y="44"/>
                    </a:cubicBezTo>
                    <a:cubicBezTo>
                      <a:pt x="242" y="44"/>
                      <a:pt x="227" y="59"/>
                      <a:pt x="227" y="76"/>
                    </a:cubicBezTo>
                    <a:cubicBezTo>
                      <a:pt x="227" y="88"/>
                      <a:pt x="233" y="98"/>
                      <a:pt x="243" y="103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56" y="27"/>
                      <a:pt x="12" y="72"/>
                      <a:pt x="2" y="12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396"/>
                      <a:pt x="0" y="396"/>
                      <a:pt x="0" y="396"/>
                    </a:cubicBezTo>
                    <a:cubicBezTo>
                      <a:pt x="1" y="396"/>
                      <a:pt x="1" y="396"/>
                      <a:pt x="1" y="396"/>
                    </a:cubicBezTo>
                    <a:cubicBezTo>
                      <a:pt x="14" y="419"/>
                      <a:pt x="125" y="437"/>
                      <a:pt x="260" y="437"/>
                    </a:cubicBezTo>
                    <a:cubicBezTo>
                      <a:pt x="312" y="437"/>
                      <a:pt x="360" y="435"/>
                      <a:pt x="400" y="430"/>
                    </a:cubicBezTo>
                    <a:cubicBezTo>
                      <a:pt x="413" y="398"/>
                      <a:pt x="434" y="371"/>
                      <a:pt x="460" y="3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8" name="Freeform 430"/>
              <p:cNvSpPr>
                <a:spLocks noEditPoints="1"/>
              </p:cNvSpPr>
              <p:nvPr/>
            </p:nvSpPr>
            <p:spPr bwMode="auto">
              <a:xfrm>
                <a:off x="6068454" y="4777111"/>
                <a:ext cx="149330" cy="144476"/>
              </a:xfrm>
              <a:custGeom>
                <a:avLst/>
                <a:gdLst>
                  <a:gd name="T0" fmla="*/ 110 w 221"/>
                  <a:gd name="T1" fmla="*/ 0 h 214"/>
                  <a:gd name="T2" fmla="*/ 0 w 221"/>
                  <a:gd name="T3" fmla="*/ 107 h 214"/>
                  <a:gd name="T4" fmla="*/ 110 w 221"/>
                  <a:gd name="T5" fmla="*/ 214 h 214"/>
                  <a:gd name="T6" fmla="*/ 221 w 221"/>
                  <a:gd name="T7" fmla="*/ 107 h 214"/>
                  <a:gd name="T8" fmla="*/ 110 w 221"/>
                  <a:gd name="T9" fmla="*/ 0 h 214"/>
                  <a:gd name="T10" fmla="*/ 134 w 221"/>
                  <a:gd name="T11" fmla="*/ 188 h 214"/>
                  <a:gd name="T12" fmla="*/ 99 w 221"/>
                  <a:gd name="T13" fmla="*/ 188 h 214"/>
                  <a:gd name="T14" fmla="*/ 99 w 221"/>
                  <a:gd name="T15" fmla="*/ 66 h 214"/>
                  <a:gd name="T16" fmla="*/ 99 w 221"/>
                  <a:gd name="T17" fmla="*/ 66 h 214"/>
                  <a:gd name="T18" fmla="*/ 70 w 221"/>
                  <a:gd name="T19" fmla="*/ 80 h 214"/>
                  <a:gd name="T20" fmla="*/ 64 w 221"/>
                  <a:gd name="T21" fmla="*/ 53 h 214"/>
                  <a:gd name="T22" fmla="*/ 105 w 221"/>
                  <a:gd name="T23" fmla="*/ 34 h 214"/>
                  <a:gd name="T24" fmla="*/ 134 w 221"/>
                  <a:gd name="T25" fmla="*/ 34 h 214"/>
                  <a:gd name="T26" fmla="*/ 134 w 221"/>
                  <a:gd name="T27" fmla="*/ 18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1" h="214">
                    <a:moveTo>
                      <a:pt x="110" y="0"/>
                    </a:moveTo>
                    <a:cubicBezTo>
                      <a:pt x="50" y="0"/>
                      <a:pt x="0" y="48"/>
                      <a:pt x="0" y="107"/>
                    </a:cubicBezTo>
                    <a:cubicBezTo>
                      <a:pt x="0" y="166"/>
                      <a:pt x="50" y="214"/>
                      <a:pt x="110" y="214"/>
                    </a:cubicBezTo>
                    <a:cubicBezTo>
                      <a:pt x="171" y="214"/>
                      <a:pt x="221" y="166"/>
                      <a:pt x="221" y="107"/>
                    </a:cubicBezTo>
                    <a:cubicBezTo>
                      <a:pt x="221" y="48"/>
                      <a:pt x="171" y="0"/>
                      <a:pt x="110" y="0"/>
                    </a:cubicBezTo>
                    <a:close/>
                    <a:moveTo>
                      <a:pt x="134" y="188"/>
                    </a:moveTo>
                    <a:cubicBezTo>
                      <a:pt x="99" y="188"/>
                      <a:pt x="99" y="188"/>
                      <a:pt x="99" y="188"/>
                    </a:cubicBezTo>
                    <a:cubicBezTo>
                      <a:pt x="99" y="66"/>
                      <a:pt x="99" y="66"/>
                      <a:pt x="99" y="66"/>
                    </a:cubicBezTo>
                    <a:cubicBezTo>
                      <a:pt x="99" y="66"/>
                      <a:pt x="99" y="66"/>
                      <a:pt x="99" y="66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105" y="34"/>
                      <a:pt x="105" y="34"/>
                      <a:pt x="105" y="34"/>
                    </a:cubicBezTo>
                    <a:cubicBezTo>
                      <a:pt x="134" y="34"/>
                      <a:pt x="134" y="34"/>
                      <a:pt x="134" y="34"/>
                    </a:cubicBezTo>
                    <a:lnTo>
                      <a:pt x="134" y="1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43732" y="-428625"/>
            <a:ext cx="2925556" cy="1047980"/>
            <a:chOff x="43732" y="-428625"/>
            <a:chExt cx="2925556" cy="1047980"/>
          </a:xfrm>
        </p:grpSpPr>
        <p:sp>
          <p:nvSpPr>
            <p:cNvPr id="20" name="矩形 19"/>
            <p:cNvSpPr/>
            <p:nvPr/>
          </p:nvSpPr>
          <p:spPr>
            <a:xfrm>
              <a:off x="43732" y="-428625"/>
              <a:ext cx="2925556" cy="1047980"/>
            </a:xfrm>
            <a:prstGeom prst="rect">
              <a:avLst/>
            </a:prstGeom>
            <a:solidFill>
              <a:schemeClr val="accent1"/>
            </a:solidFill>
            <a:ln w="69850">
              <a:solidFill>
                <a:schemeClr val="bg1"/>
              </a:solidFill>
            </a:ln>
            <a:effectLst>
              <a:outerShdw blurRad="1397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1390765" y="122781"/>
              <a:ext cx="322888" cy="268050"/>
              <a:chOff x="3132963" y="3140191"/>
              <a:chExt cx="645573" cy="535933"/>
            </a:xfrm>
            <a:solidFill>
              <a:schemeClr val="bg1">
                <a:alpha val="60000"/>
              </a:schemeClr>
            </a:solidFill>
          </p:grpSpPr>
          <p:sp>
            <p:nvSpPr>
              <p:cNvPr id="87" name="Freeform 226"/>
              <p:cNvSpPr>
                <a:spLocks/>
              </p:cNvSpPr>
              <p:nvPr/>
            </p:nvSpPr>
            <p:spPr bwMode="auto">
              <a:xfrm>
                <a:off x="3421629" y="3217854"/>
                <a:ext cx="356907" cy="392027"/>
              </a:xfrm>
              <a:custGeom>
                <a:avLst/>
                <a:gdLst>
                  <a:gd name="T0" fmla="*/ 0 w 529"/>
                  <a:gd name="T1" fmla="*/ 0 h 581"/>
                  <a:gd name="T2" fmla="*/ 2 w 529"/>
                  <a:gd name="T3" fmla="*/ 11 h 581"/>
                  <a:gd name="T4" fmla="*/ 25 w 529"/>
                  <a:gd name="T5" fmla="*/ 56 h 581"/>
                  <a:gd name="T6" fmla="*/ 473 w 529"/>
                  <a:gd name="T7" fmla="*/ 56 h 581"/>
                  <a:gd name="T8" fmla="*/ 473 w 529"/>
                  <a:gd name="T9" fmla="*/ 525 h 581"/>
                  <a:gd name="T10" fmla="*/ 127 w 529"/>
                  <a:gd name="T11" fmla="*/ 525 h 581"/>
                  <a:gd name="T12" fmla="*/ 127 w 529"/>
                  <a:gd name="T13" fmla="*/ 581 h 581"/>
                  <a:gd name="T14" fmla="*/ 529 w 529"/>
                  <a:gd name="T15" fmla="*/ 581 h 581"/>
                  <a:gd name="T16" fmla="*/ 529 w 529"/>
                  <a:gd name="T17" fmla="*/ 0 h 581"/>
                  <a:gd name="T18" fmla="*/ 0 w 529"/>
                  <a:gd name="T19" fmla="*/ 0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9" h="581">
                    <a:moveTo>
                      <a:pt x="0" y="0"/>
                    </a:moveTo>
                    <a:cubicBezTo>
                      <a:pt x="1" y="4"/>
                      <a:pt x="2" y="7"/>
                      <a:pt x="2" y="11"/>
                    </a:cubicBezTo>
                    <a:cubicBezTo>
                      <a:pt x="14" y="22"/>
                      <a:pt x="22" y="38"/>
                      <a:pt x="25" y="56"/>
                    </a:cubicBezTo>
                    <a:cubicBezTo>
                      <a:pt x="473" y="56"/>
                      <a:pt x="473" y="56"/>
                      <a:pt x="473" y="56"/>
                    </a:cubicBezTo>
                    <a:cubicBezTo>
                      <a:pt x="473" y="525"/>
                      <a:pt x="473" y="525"/>
                      <a:pt x="473" y="525"/>
                    </a:cubicBezTo>
                    <a:cubicBezTo>
                      <a:pt x="127" y="525"/>
                      <a:pt x="127" y="525"/>
                      <a:pt x="127" y="525"/>
                    </a:cubicBezTo>
                    <a:cubicBezTo>
                      <a:pt x="127" y="581"/>
                      <a:pt x="127" y="581"/>
                      <a:pt x="127" y="581"/>
                    </a:cubicBezTo>
                    <a:cubicBezTo>
                      <a:pt x="529" y="581"/>
                      <a:pt x="529" y="581"/>
                      <a:pt x="529" y="581"/>
                    </a:cubicBezTo>
                    <a:cubicBezTo>
                      <a:pt x="529" y="0"/>
                      <a:pt x="529" y="0"/>
                      <a:pt x="52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88" name="Freeform 227"/>
              <p:cNvSpPr>
                <a:spLocks/>
              </p:cNvSpPr>
              <p:nvPr/>
            </p:nvSpPr>
            <p:spPr bwMode="auto">
              <a:xfrm>
                <a:off x="3198348" y="3140191"/>
                <a:ext cx="224709" cy="247551"/>
              </a:xfrm>
              <a:custGeom>
                <a:avLst/>
                <a:gdLst>
                  <a:gd name="T0" fmla="*/ 45 w 333"/>
                  <a:gd name="T1" fmla="*/ 243 h 367"/>
                  <a:gd name="T2" fmla="*/ 170 w 333"/>
                  <a:gd name="T3" fmla="*/ 367 h 367"/>
                  <a:gd name="T4" fmla="*/ 289 w 333"/>
                  <a:gd name="T5" fmla="*/ 243 h 367"/>
                  <a:gd name="T6" fmla="*/ 326 w 333"/>
                  <a:gd name="T7" fmla="*/ 203 h 367"/>
                  <a:gd name="T8" fmla="*/ 306 w 333"/>
                  <a:gd name="T9" fmla="*/ 142 h 367"/>
                  <a:gd name="T10" fmla="*/ 166 w 333"/>
                  <a:gd name="T11" fmla="*/ 0 h 367"/>
                  <a:gd name="T12" fmla="*/ 26 w 333"/>
                  <a:gd name="T13" fmla="*/ 142 h 367"/>
                  <a:gd name="T14" fmla="*/ 7 w 333"/>
                  <a:gd name="T15" fmla="*/ 203 h 367"/>
                  <a:gd name="T16" fmla="*/ 45 w 333"/>
                  <a:gd name="T17" fmla="*/ 243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3" h="367">
                    <a:moveTo>
                      <a:pt x="45" y="243"/>
                    </a:moveTo>
                    <a:cubicBezTo>
                      <a:pt x="71" y="308"/>
                      <a:pt x="118" y="367"/>
                      <a:pt x="170" y="367"/>
                    </a:cubicBezTo>
                    <a:cubicBezTo>
                      <a:pt x="222" y="367"/>
                      <a:pt x="266" y="308"/>
                      <a:pt x="289" y="243"/>
                    </a:cubicBezTo>
                    <a:cubicBezTo>
                      <a:pt x="305" y="242"/>
                      <a:pt x="320" y="226"/>
                      <a:pt x="326" y="203"/>
                    </a:cubicBezTo>
                    <a:cubicBezTo>
                      <a:pt x="333" y="176"/>
                      <a:pt x="324" y="149"/>
                      <a:pt x="306" y="142"/>
                    </a:cubicBezTo>
                    <a:cubicBezTo>
                      <a:pt x="302" y="63"/>
                      <a:pt x="241" y="0"/>
                      <a:pt x="166" y="0"/>
                    </a:cubicBezTo>
                    <a:cubicBezTo>
                      <a:pt x="92" y="0"/>
                      <a:pt x="31" y="63"/>
                      <a:pt x="26" y="142"/>
                    </a:cubicBezTo>
                    <a:cubicBezTo>
                      <a:pt x="9" y="149"/>
                      <a:pt x="0" y="176"/>
                      <a:pt x="7" y="203"/>
                    </a:cubicBezTo>
                    <a:cubicBezTo>
                      <a:pt x="13" y="227"/>
                      <a:pt x="29" y="243"/>
                      <a:pt x="45" y="2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89" name="Freeform 228"/>
              <p:cNvSpPr>
                <a:spLocks/>
              </p:cNvSpPr>
              <p:nvPr/>
            </p:nvSpPr>
            <p:spPr bwMode="auto">
              <a:xfrm>
                <a:off x="3481875" y="3306367"/>
                <a:ext cx="233275" cy="180738"/>
              </a:xfrm>
              <a:custGeom>
                <a:avLst/>
                <a:gdLst>
                  <a:gd name="T0" fmla="*/ 41 w 346"/>
                  <a:gd name="T1" fmla="*/ 111 h 268"/>
                  <a:gd name="T2" fmla="*/ 0 w 346"/>
                  <a:gd name="T3" fmla="*/ 151 h 268"/>
                  <a:gd name="T4" fmla="*/ 90 w 346"/>
                  <a:gd name="T5" fmla="*/ 268 h 268"/>
                  <a:gd name="T6" fmla="*/ 254 w 346"/>
                  <a:gd name="T7" fmla="*/ 125 h 268"/>
                  <a:gd name="T8" fmla="*/ 284 w 346"/>
                  <a:gd name="T9" fmla="*/ 158 h 268"/>
                  <a:gd name="T10" fmla="*/ 346 w 346"/>
                  <a:gd name="T11" fmla="*/ 0 h 268"/>
                  <a:gd name="T12" fmla="*/ 184 w 346"/>
                  <a:gd name="T13" fmla="*/ 50 h 268"/>
                  <a:gd name="T14" fmla="*/ 218 w 346"/>
                  <a:gd name="T15" fmla="*/ 87 h 268"/>
                  <a:gd name="T16" fmla="*/ 99 w 346"/>
                  <a:gd name="T17" fmla="*/ 190 h 268"/>
                  <a:gd name="T18" fmla="*/ 41 w 346"/>
                  <a:gd name="T19" fmla="*/ 111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6" h="268">
                    <a:moveTo>
                      <a:pt x="41" y="111"/>
                    </a:moveTo>
                    <a:cubicBezTo>
                      <a:pt x="0" y="151"/>
                      <a:pt x="0" y="151"/>
                      <a:pt x="0" y="151"/>
                    </a:cubicBezTo>
                    <a:cubicBezTo>
                      <a:pt x="12" y="165"/>
                      <a:pt x="90" y="268"/>
                      <a:pt x="90" y="268"/>
                    </a:cubicBezTo>
                    <a:cubicBezTo>
                      <a:pt x="254" y="125"/>
                      <a:pt x="254" y="125"/>
                      <a:pt x="254" y="125"/>
                    </a:cubicBezTo>
                    <a:cubicBezTo>
                      <a:pt x="284" y="158"/>
                      <a:pt x="284" y="158"/>
                      <a:pt x="284" y="158"/>
                    </a:cubicBezTo>
                    <a:cubicBezTo>
                      <a:pt x="346" y="0"/>
                      <a:pt x="346" y="0"/>
                      <a:pt x="346" y="0"/>
                    </a:cubicBezTo>
                    <a:cubicBezTo>
                      <a:pt x="184" y="50"/>
                      <a:pt x="184" y="50"/>
                      <a:pt x="184" y="50"/>
                    </a:cubicBezTo>
                    <a:cubicBezTo>
                      <a:pt x="218" y="87"/>
                      <a:pt x="218" y="87"/>
                      <a:pt x="218" y="87"/>
                    </a:cubicBezTo>
                    <a:cubicBezTo>
                      <a:pt x="99" y="190"/>
                      <a:pt x="99" y="190"/>
                      <a:pt x="99" y="190"/>
                    </a:cubicBezTo>
                    <a:lnTo>
                      <a:pt x="41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90" name="Freeform 229"/>
              <p:cNvSpPr>
                <a:spLocks/>
              </p:cNvSpPr>
              <p:nvPr/>
            </p:nvSpPr>
            <p:spPr bwMode="auto">
              <a:xfrm>
                <a:off x="3132963" y="3377178"/>
                <a:ext cx="355480" cy="298946"/>
              </a:xfrm>
              <a:custGeom>
                <a:avLst/>
                <a:gdLst>
                  <a:gd name="T0" fmla="*/ 407 w 527"/>
                  <a:gd name="T1" fmla="*/ 0 h 443"/>
                  <a:gd name="T2" fmla="*/ 294 w 527"/>
                  <a:gd name="T3" fmla="*/ 190 h 443"/>
                  <a:gd name="T4" fmla="*/ 280 w 527"/>
                  <a:gd name="T5" fmla="*/ 105 h 443"/>
                  <a:gd name="T6" fmla="*/ 295 w 527"/>
                  <a:gd name="T7" fmla="*/ 77 h 443"/>
                  <a:gd name="T8" fmla="*/ 263 w 527"/>
                  <a:gd name="T9" fmla="*/ 44 h 443"/>
                  <a:gd name="T10" fmla="*/ 230 w 527"/>
                  <a:gd name="T11" fmla="*/ 77 h 443"/>
                  <a:gd name="T12" fmla="*/ 246 w 527"/>
                  <a:gd name="T13" fmla="*/ 105 h 443"/>
                  <a:gd name="T14" fmla="*/ 232 w 527"/>
                  <a:gd name="T15" fmla="*/ 189 h 443"/>
                  <a:gd name="T16" fmla="*/ 120 w 527"/>
                  <a:gd name="T17" fmla="*/ 0 h 443"/>
                  <a:gd name="T18" fmla="*/ 2 w 527"/>
                  <a:gd name="T19" fmla="*/ 125 h 443"/>
                  <a:gd name="T20" fmla="*/ 0 w 527"/>
                  <a:gd name="T21" fmla="*/ 125 h 443"/>
                  <a:gd name="T22" fmla="*/ 0 w 527"/>
                  <a:gd name="T23" fmla="*/ 402 h 443"/>
                  <a:gd name="T24" fmla="*/ 1 w 527"/>
                  <a:gd name="T25" fmla="*/ 402 h 443"/>
                  <a:gd name="T26" fmla="*/ 263 w 527"/>
                  <a:gd name="T27" fmla="*/ 443 h 443"/>
                  <a:gd name="T28" fmla="*/ 526 w 527"/>
                  <a:gd name="T29" fmla="*/ 402 h 443"/>
                  <a:gd name="T30" fmla="*/ 527 w 527"/>
                  <a:gd name="T31" fmla="*/ 402 h 443"/>
                  <a:gd name="T32" fmla="*/ 527 w 527"/>
                  <a:gd name="T33" fmla="*/ 125 h 443"/>
                  <a:gd name="T34" fmla="*/ 525 w 527"/>
                  <a:gd name="T35" fmla="*/ 125 h 443"/>
                  <a:gd name="T36" fmla="*/ 407 w 527"/>
                  <a:gd name="T37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27" h="443">
                    <a:moveTo>
                      <a:pt x="407" y="0"/>
                    </a:moveTo>
                    <a:cubicBezTo>
                      <a:pt x="294" y="190"/>
                      <a:pt x="294" y="190"/>
                      <a:pt x="294" y="190"/>
                    </a:cubicBezTo>
                    <a:cubicBezTo>
                      <a:pt x="280" y="105"/>
                      <a:pt x="280" y="105"/>
                      <a:pt x="280" y="105"/>
                    </a:cubicBezTo>
                    <a:cubicBezTo>
                      <a:pt x="289" y="99"/>
                      <a:pt x="295" y="89"/>
                      <a:pt x="295" y="77"/>
                    </a:cubicBezTo>
                    <a:cubicBezTo>
                      <a:pt x="295" y="59"/>
                      <a:pt x="281" y="44"/>
                      <a:pt x="263" y="44"/>
                    </a:cubicBezTo>
                    <a:cubicBezTo>
                      <a:pt x="245" y="44"/>
                      <a:pt x="230" y="59"/>
                      <a:pt x="230" y="77"/>
                    </a:cubicBezTo>
                    <a:cubicBezTo>
                      <a:pt x="230" y="89"/>
                      <a:pt x="237" y="99"/>
                      <a:pt x="246" y="105"/>
                    </a:cubicBezTo>
                    <a:cubicBezTo>
                      <a:pt x="232" y="189"/>
                      <a:pt x="232" y="189"/>
                      <a:pt x="232" y="189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56" y="27"/>
                      <a:pt x="12" y="72"/>
                      <a:pt x="2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1" y="402"/>
                      <a:pt x="1" y="402"/>
                      <a:pt x="1" y="402"/>
                    </a:cubicBezTo>
                    <a:cubicBezTo>
                      <a:pt x="14" y="425"/>
                      <a:pt x="126" y="443"/>
                      <a:pt x="263" y="443"/>
                    </a:cubicBezTo>
                    <a:cubicBezTo>
                      <a:pt x="401" y="443"/>
                      <a:pt x="513" y="425"/>
                      <a:pt x="526" y="402"/>
                    </a:cubicBezTo>
                    <a:cubicBezTo>
                      <a:pt x="527" y="402"/>
                      <a:pt x="527" y="402"/>
                      <a:pt x="527" y="402"/>
                    </a:cubicBezTo>
                    <a:cubicBezTo>
                      <a:pt x="527" y="125"/>
                      <a:pt x="527" y="125"/>
                      <a:pt x="527" y="125"/>
                    </a:cubicBezTo>
                    <a:cubicBezTo>
                      <a:pt x="525" y="125"/>
                      <a:pt x="525" y="125"/>
                      <a:pt x="525" y="125"/>
                    </a:cubicBezTo>
                    <a:cubicBezTo>
                      <a:pt x="515" y="72"/>
                      <a:pt x="471" y="27"/>
                      <a:pt x="4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91" name="Freeform 230"/>
              <p:cNvSpPr>
                <a:spLocks/>
              </p:cNvSpPr>
              <p:nvPr/>
            </p:nvSpPr>
            <p:spPr bwMode="auto">
              <a:xfrm>
                <a:off x="3598655" y="3487105"/>
                <a:ext cx="54536" cy="68241"/>
              </a:xfrm>
              <a:custGeom>
                <a:avLst/>
                <a:gdLst>
                  <a:gd name="T0" fmla="*/ 0 w 81"/>
                  <a:gd name="T1" fmla="*/ 0 h 101"/>
                  <a:gd name="T2" fmla="*/ 0 w 81"/>
                  <a:gd name="T3" fmla="*/ 55 h 101"/>
                  <a:gd name="T4" fmla="*/ 40 w 81"/>
                  <a:gd name="T5" fmla="*/ 101 h 101"/>
                  <a:gd name="T6" fmla="*/ 81 w 81"/>
                  <a:gd name="T7" fmla="*/ 56 h 101"/>
                  <a:gd name="T8" fmla="*/ 81 w 81"/>
                  <a:gd name="T9" fmla="*/ 0 h 101"/>
                  <a:gd name="T10" fmla="*/ 59 w 81"/>
                  <a:gd name="T11" fmla="*/ 0 h 101"/>
                  <a:gd name="T12" fmla="*/ 59 w 81"/>
                  <a:gd name="T13" fmla="*/ 57 h 101"/>
                  <a:gd name="T14" fmla="*/ 40 w 81"/>
                  <a:gd name="T15" fmla="*/ 83 h 101"/>
                  <a:gd name="T16" fmla="*/ 22 w 81"/>
                  <a:gd name="T17" fmla="*/ 57 h 101"/>
                  <a:gd name="T18" fmla="*/ 22 w 81"/>
                  <a:gd name="T19" fmla="*/ 0 h 101"/>
                  <a:gd name="T20" fmla="*/ 0 w 81"/>
                  <a:gd name="T21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" h="101">
                    <a:moveTo>
                      <a:pt x="0" y="0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0" y="87"/>
                      <a:pt x="15" y="101"/>
                      <a:pt x="40" y="101"/>
                    </a:cubicBezTo>
                    <a:cubicBezTo>
                      <a:pt x="65" y="101"/>
                      <a:pt x="81" y="86"/>
                      <a:pt x="81" y="56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57"/>
                      <a:pt x="59" y="57"/>
                      <a:pt x="59" y="57"/>
                    </a:cubicBezTo>
                    <a:cubicBezTo>
                      <a:pt x="59" y="75"/>
                      <a:pt x="52" y="83"/>
                      <a:pt x="40" y="83"/>
                    </a:cubicBezTo>
                    <a:cubicBezTo>
                      <a:pt x="29" y="83"/>
                      <a:pt x="22" y="74"/>
                      <a:pt x="22" y="57"/>
                    </a:cubicBezTo>
                    <a:cubicBezTo>
                      <a:pt x="22" y="0"/>
                      <a:pt x="22" y="0"/>
                      <a:pt x="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92" name="Freeform 231"/>
              <p:cNvSpPr>
                <a:spLocks noEditPoints="1"/>
              </p:cNvSpPr>
              <p:nvPr/>
            </p:nvSpPr>
            <p:spPr bwMode="auto">
              <a:xfrm>
                <a:off x="3666040" y="3486534"/>
                <a:ext cx="47968" cy="67384"/>
              </a:xfrm>
              <a:custGeom>
                <a:avLst/>
                <a:gdLst>
                  <a:gd name="T0" fmla="*/ 31 w 71"/>
                  <a:gd name="T1" fmla="*/ 0 h 100"/>
                  <a:gd name="T2" fmla="*/ 0 w 71"/>
                  <a:gd name="T3" fmla="*/ 2 h 100"/>
                  <a:gd name="T4" fmla="*/ 0 w 71"/>
                  <a:gd name="T5" fmla="*/ 100 h 100"/>
                  <a:gd name="T6" fmla="*/ 23 w 71"/>
                  <a:gd name="T7" fmla="*/ 100 h 100"/>
                  <a:gd name="T8" fmla="*/ 23 w 71"/>
                  <a:gd name="T9" fmla="*/ 65 h 100"/>
                  <a:gd name="T10" fmla="*/ 30 w 71"/>
                  <a:gd name="T11" fmla="*/ 65 h 100"/>
                  <a:gd name="T12" fmla="*/ 62 w 71"/>
                  <a:gd name="T13" fmla="*/ 55 h 100"/>
                  <a:gd name="T14" fmla="*/ 71 w 71"/>
                  <a:gd name="T15" fmla="*/ 31 h 100"/>
                  <a:gd name="T16" fmla="*/ 61 w 71"/>
                  <a:gd name="T17" fmla="*/ 8 h 100"/>
                  <a:gd name="T18" fmla="*/ 31 w 71"/>
                  <a:gd name="T19" fmla="*/ 0 h 100"/>
                  <a:gd name="T20" fmla="*/ 30 w 71"/>
                  <a:gd name="T21" fmla="*/ 48 h 100"/>
                  <a:gd name="T22" fmla="*/ 23 w 71"/>
                  <a:gd name="T23" fmla="*/ 47 h 100"/>
                  <a:gd name="T24" fmla="*/ 23 w 71"/>
                  <a:gd name="T25" fmla="*/ 18 h 100"/>
                  <a:gd name="T26" fmla="*/ 32 w 71"/>
                  <a:gd name="T27" fmla="*/ 17 h 100"/>
                  <a:gd name="T28" fmla="*/ 49 w 71"/>
                  <a:gd name="T29" fmla="*/ 32 h 100"/>
                  <a:gd name="T30" fmla="*/ 30 w 71"/>
                  <a:gd name="T31" fmla="*/ 4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100">
                    <a:moveTo>
                      <a:pt x="31" y="0"/>
                    </a:moveTo>
                    <a:cubicBezTo>
                      <a:pt x="17" y="0"/>
                      <a:pt x="7" y="1"/>
                      <a:pt x="0" y="2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5" y="65"/>
                      <a:pt x="27" y="65"/>
                      <a:pt x="30" y="65"/>
                    </a:cubicBezTo>
                    <a:cubicBezTo>
                      <a:pt x="43" y="65"/>
                      <a:pt x="55" y="62"/>
                      <a:pt x="62" y="55"/>
                    </a:cubicBezTo>
                    <a:cubicBezTo>
                      <a:pt x="68" y="49"/>
                      <a:pt x="71" y="41"/>
                      <a:pt x="71" y="31"/>
                    </a:cubicBezTo>
                    <a:cubicBezTo>
                      <a:pt x="71" y="22"/>
                      <a:pt x="67" y="13"/>
                      <a:pt x="61" y="8"/>
                    </a:cubicBezTo>
                    <a:cubicBezTo>
                      <a:pt x="54" y="3"/>
                      <a:pt x="44" y="0"/>
                      <a:pt x="31" y="0"/>
                    </a:cubicBezTo>
                    <a:close/>
                    <a:moveTo>
                      <a:pt x="30" y="48"/>
                    </a:moveTo>
                    <a:cubicBezTo>
                      <a:pt x="27" y="48"/>
                      <a:pt x="24" y="48"/>
                      <a:pt x="23" y="47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4" y="18"/>
                      <a:pt x="27" y="17"/>
                      <a:pt x="32" y="17"/>
                    </a:cubicBezTo>
                    <a:cubicBezTo>
                      <a:pt x="43" y="17"/>
                      <a:pt x="49" y="23"/>
                      <a:pt x="49" y="32"/>
                    </a:cubicBezTo>
                    <a:cubicBezTo>
                      <a:pt x="49" y="42"/>
                      <a:pt x="42" y="48"/>
                      <a:pt x="3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3102631" y="-428625"/>
            <a:ext cx="2925556" cy="1047980"/>
            <a:chOff x="3102631" y="-428625"/>
            <a:chExt cx="2925556" cy="1047980"/>
          </a:xfrm>
        </p:grpSpPr>
        <p:sp>
          <p:nvSpPr>
            <p:cNvPr id="21" name="矩形 20"/>
            <p:cNvSpPr/>
            <p:nvPr/>
          </p:nvSpPr>
          <p:spPr>
            <a:xfrm>
              <a:off x="3102631" y="-428625"/>
              <a:ext cx="2925556" cy="1047980"/>
            </a:xfrm>
            <a:prstGeom prst="rect">
              <a:avLst/>
            </a:prstGeom>
            <a:solidFill>
              <a:schemeClr val="accent2"/>
            </a:solidFill>
            <a:ln w="69850">
              <a:solidFill>
                <a:schemeClr val="bg1"/>
              </a:solidFill>
            </a:ln>
            <a:effectLst>
              <a:outerShdw blurRad="1397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4436110" y="105286"/>
              <a:ext cx="321174" cy="303039"/>
              <a:chOff x="3098700" y="5569159"/>
              <a:chExt cx="642147" cy="605886"/>
            </a:xfrm>
            <a:solidFill>
              <a:schemeClr val="bg1">
                <a:alpha val="60000"/>
              </a:schemeClr>
            </a:solidFill>
          </p:grpSpPr>
          <p:sp>
            <p:nvSpPr>
              <p:cNvPr id="82" name="Freeform 349"/>
              <p:cNvSpPr>
                <a:spLocks/>
              </p:cNvSpPr>
              <p:nvPr/>
            </p:nvSpPr>
            <p:spPr bwMode="auto">
              <a:xfrm>
                <a:off x="3119543" y="5569159"/>
                <a:ext cx="621304" cy="392027"/>
              </a:xfrm>
              <a:custGeom>
                <a:avLst/>
                <a:gdLst>
                  <a:gd name="T0" fmla="*/ 880 w 921"/>
                  <a:gd name="T1" fmla="*/ 447 h 581"/>
                  <a:gd name="T2" fmla="*/ 879 w 921"/>
                  <a:gd name="T3" fmla="*/ 427 h 581"/>
                  <a:gd name="T4" fmla="*/ 431 w 921"/>
                  <a:gd name="T5" fmla="*/ 0 h 581"/>
                  <a:gd name="T6" fmla="*/ 3 w 921"/>
                  <a:gd name="T7" fmla="*/ 317 h 581"/>
                  <a:gd name="T8" fmla="*/ 0 w 921"/>
                  <a:gd name="T9" fmla="*/ 326 h 581"/>
                  <a:gd name="T10" fmla="*/ 108 w 921"/>
                  <a:gd name="T11" fmla="*/ 326 h 581"/>
                  <a:gd name="T12" fmla="*/ 109 w 921"/>
                  <a:gd name="T13" fmla="*/ 322 h 581"/>
                  <a:gd name="T14" fmla="*/ 431 w 921"/>
                  <a:gd name="T15" fmla="*/ 102 h 581"/>
                  <a:gd name="T16" fmla="*/ 776 w 921"/>
                  <a:gd name="T17" fmla="*/ 424 h 581"/>
                  <a:gd name="T18" fmla="*/ 778 w 921"/>
                  <a:gd name="T19" fmla="*/ 447 h 581"/>
                  <a:gd name="T20" fmla="*/ 729 w 921"/>
                  <a:gd name="T21" fmla="*/ 447 h 581"/>
                  <a:gd name="T22" fmla="*/ 826 w 921"/>
                  <a:gd name="T23" fmla="*/ 581 h 581"/>
                  <a:gd name="T24" fmla="*/ 921 w 921"/>
                  <a:gd name="T25" fmla="*/ 447 h 581"/>
                  <a:gd name="T26" fmla="*/ 880 w 921"/>
                  <a:gd name="T27" fmla="*/ 44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1" h="581">
                    <a:moveTo>
                      <a:pt x="880" y="447"/>
                    </a:moveTo>
                    <a:cubicBezTo>
                      <a:pt x="879" y="427"/>
                      <a:pt x="879" y="427"/>
                      <a:pt x="879" y="427"/>
                    </a:cubicBezTo>
                    <a:cubicBezTo>
                      <a:pt x="867" y="187"/>
                      <a:pt x="670" y="0"/>
                      <a:pt x="431" y="0"/>
                    </a:cubicBezTo>
                    <a:cubicBezTo>
                      <a:pt x="236" y="0"/>
                      <a:pt x="60" y="130"/>
                      <a:pt x="3" y="317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108" y="326"/>
                      <a:pt x="108" y="326"/>
                      <a:pt x="108" y="326"/>
                    </a:cubicBezTo>
                    <a:cubicBezTo>
                      <a:pt x="109" y="322"/>
                      <a:pt x="109" y="322"/>
                      <a:pt x="109" y="322"/>
                    </a:cubicBezTo>
                    <a:cubicBezTo>
                      <a:pt x="162" y="188"/>
                      <a:pt x="288" y="102"/>
                      <a:pt x="431" y="102"/>
                    </a:cubicBezTo>
                    <a:cubicBezTo>
                      <a:pt x="612" y="102"/>
                      <a:pt x="763" y="244"/>
                      <a:pt x="776" y="424"/>
                    </a:cubicBezTo>
                    <a:cubicBezTo>
                      <a:pt x="778" y="447"/>
                      <a:pt x="778" y="447"/>
                      <a:pt x="778" y="447"/>
                    </a:cubicBezTo>
                    <a:cubicBezTo>
                      <a:pt x="729" y="447"/>
                      <a:pt x="729" y="447"/>
                      <a:pt x="729" y="447"/>
                    </a:cubicBezTo>
                    <a:cubicBezTo>
                      <a:pt x="826" y="581"/>
                      <a:pt x="826" y="581"/>
                      <a:pt x="826" y="581"/>
                    </a:cubicBezTo>
                    <a:cubicBezTo>
                      <a:pt x="921" y="447"/>
                      <a:pt x="921" y="447"/>
                      <a:pt x="921" y="447"/>
                    </a:cubicBezTo>
                    <a:lnTo>
                      <a:pt x="880" y="4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83" name="Freeform 350"/>
              <p:cNvSpPr>
                <a:spLocks/>
              </p:cNvSpPr>
              <p:nvPr/>
            </p:nvSpPr>
            <p:spPr bwMode="auto">
              <a:xfrm>
                <a:off x="3098700" y="5880953"/>
                <a:ext cx="565341" cy="294092"/>
              </a:xfrm>
              <a:custGeom>
                <a:avLst/>
                <a:gdLst>
                  <a:gd name="T0" fmla="*/ 704 w 838"/>
                  <a:gd name="T1" fmla="*/ 235 h 436"/>
                  <a:gd name="T2" fmla="*/ 462 w 838"/>
                  <a:gd name="T3" fmla="*/ 334 h 436"/>
                  <a:gd name="T4" fmla="*/ 166 w 838"/>
                  <a:gd name="T5" fmla="*/ 166 h 436"/>
                  <a:gd name="T6" fmla="*/ 147 w 838"/>
                  <a:gd name="T7" fmla="*/ 134 h 436"/>
                  <a:gd name="T8" fmla="*/ 192 w 838"/>
                  <a:gd name="T9" fmla="*/ 134 h 436"/>
                  <a:gd name="T10" fmla="*/ 95 w 838"/>
                  <a:gd name="T11" fmla="*/ 0 h 436"/>
                  <a:gd name="T12" fmla="*/ 0 w 838"/>
                  <a:gd name="T13" fmla="*/ 134 h 436"/>
                  <a:gd name="T14" fmla="*/ 38 w 838"/>
                  <a:gd name="T15" fmla="*/ 134 h 436"/>
                  <a:gd name="T16" fmla="*/ 43 w 838"/>
                  <a:gd name="T17" fmla="*/ 147 h 436"/>
                  <a:gd name="T18" fmla="*/ 462 w 838"/>
                  <a:gd name="T19" fmla="*/ 436 h 436"/>
                  <a:gd name="T20" fmla="*/ 830 w 838"/>
                  <a:gd name="T21" fmla="*/ 244 h 436"/>
                  <a:gd name="T22" fmla="*/ 838 w 838"/>
                  <a:gd name="T23" fmla="*/ 233 h 436"/>
                  <a:gd name="T24" fmla="*/ 706 w 838"/>
                  <a:gd name="T25" fmla="*/ 233 h 436"/>
                  <a:gd name="T26" fmla="*/ 704 w 838"/>
                  <a:gd name="T27" fmla="*/ 235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8" h="436">
                    <a:moveTo>
                      <a:pt x="704" y="235"/>
                    </a:moveTo>
                    <a:cubicBezTo>
                      <a:pt x="640" y="298"/>
                      <a:pt x="551" y="334"/>
                      <a:pt x="462" y="334"/>
                    </a:cubicBezTo>
                    <a:cubicBezTo>
                      <a:pt x="342" y="334"/>
                      <a:pt x="228" y="270"/>
                      <a:pt x="166" y="166"/>
                    </a:cubicBezTo>
                    <a:cubicBezTo>
                      <a:pt x="147" y="134"/>
                      <a:pt x="147" y="134"/>
                      <a:pt x="147" y="134"/>
                    </a:cubicBezTo>
                    <a:cubicBezTo>
                      <a:pt x="192" y="134"/>
                      <a:pt x="192" y="134"/>
                      <a:pt x="192" y="134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109" y="320"/>
                      <a:pt x="278" y="436"/>
                      <a:pt x="462" y="436"/>
                    </a:cubicBezTo>
                    <a:cubicBezTo>
                      <a:pt x="609" y="436"/>
                      <a:pt x="746" y="364"/>
                      <a:pt x="830" y="244"/>
                    </a:cubicBezTo>
                    <a:cubicBezTo>
                      <a:pt x="838" y="233"/>
                      <a:pt x="838" y="233"/>
                      <a:pt x="838" y="233"/>
                    </a:cubicBezTo>
                    <a:cubicBezTo>
                      <a:pt x="706" y="233"/>
                      <a:pt x="706" y="233"/>
                      <a:pt x="706" y="233"/>
                    </a:cubicBezTo>
                    <a:lnTo>
                      <a:pt x="704" y="2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84" name="Freeform 351"/>
              <p:cNvSpPr>
                <a:spLocks noEditPoints="1"/>
              </p:cNvSpPr>
              <p:nvPr/>
            </p:nvSpPr>
            <p:spPr bwMode="auto">
              <a:xfrm>
                <a:off x="3217193" y="5689366"/>
                <a:ext cx="380606" cy="371184"/>
              </a:xfrm>
              <a:custGeom>
                <a:avLst/>
                <a:gdLst>
                  <a:gd name="T0" fmla="*/ 0 w 564"/>
                  <a:gd name="T1" fmla="*/ 227 h 550"/>
                  <a:gd name="T2" fmla="*/ 0 w 564"/>
                  <a:gd name="T3" fmla="*/ 327 h 550"/>
                  <a:gd name="T4" fmla="*/ 46 w 564"/>
                  <a:gd name="T5" fmla="*/ 327 h 550"/>
                  <a:gd name="T6" fmla="*/ 80 w 564"/>
                  <a:gd name="T7" fmla="*/ 407 h 550"/>
                  <a:gd name="T8" fmla="*/ 48 w 564"/>
                  <a:gd name="T9" fmla="*/ 439 h 550"/>
                  <a:gd name="T10" fmla="*/ 119 w 564"/>
                  <a:gd name="T11" fmla="*/ 510 h 550"/>
                  <a:gd name="T12" fmla="*/ 151 w 564"/>
                  <a:gd name="T13" fmla="*/ 478 h 550"/>
                  <a:gd name="T14" fmla="*/ 230 w 564"/>
                  <a:gd name="T15" fmla="*/ 511 h 550"/>
                  <a:gd name="T16" fmla="*/ 230 w 564"/>
                  <a:gd name="T17" fmla="*/ 550 h 550"/>
                  <a:gd name="T18" fmla="*/ 330 w 564"/>
                  <a:gd name="T19" fmla="*/ 550 h 550"/>
                  <a:gd name="T20" fmla="*/ 330 w 564"/>
                  <a:gd name="T21" fmla="*/ 512 h 550"/>
                  <a:gd name="T22" fmla="*/ 414 w 564"/>
                  <a:gd name="T23" fmla="*/ 478 h 550"/>
                  <a:gd name="T24" fmla="*/ 444 w 564"/>
                  <a:gd name="T25" fmla="*/ 509 h 550"/>
                  <a:gd name="T26" fmla="*/ 515 w 564"/>
                  <a:gd name="T27" fmla="*/ 438 h 550"/>
                  <a:gd name="T28" fmla="*/ 485 w 564"/>
                  <a:gd name="T29" fmla="*/ 408 h 550"/>
                  <a:gd name="T30" fmla="*/ 520 w 564"/>
                  <a:gd name="T31" fmla="*/ 327 h 550"/>
                  <a:gd name="T32" fmla="*/ 564 w 564"/>
                  <a:gd name="T33" fmla="*/ 327 h 550"/>
                  <a:gd name="T34" fmla="*/ 564 w 564"/>
                  <a:gd name="T35" fmla="*/ 227 h 550"/>
                  <a:gd name="T36" fmla="*/ 521 w 564"/>
                  <a:gd name="T37" fmla="*/ 227 h 550"/>
                  <a:gd name="T38" fmla="*/ 486 w 564"/>
                  <a:gd name="T39" fmla="*/ 143 h 550"/>
                  <a:gd name="T40" fmla="*/ 518 w 564"/>
                  <a:gd name="T41" fmla="*/ 111 h 550"/>
                  <a:gd name="T42" fmla="*/ 447 w 564"/>
                  <a:gd name="T43" fmla="*/ 40 h 550"/>
                  <a:gd name="T44" fmla="*/ 415 w 564"/>
                  <a:gd name="T45" fmla="*/ 72 h 550"/>
                  <a:gd name="T46" fmla="*/ 330 w 564"/>
                  <a:gd name="T47" fmla="*/ 38 h 550"/>
                  <a:gd name="T48" fmla="*/ 330 w 564"/>
                  <a:gd name="T49" fmla="*/ 0 h 550"/>
                  <a:gd name="T50" fmla="*/ 230 w 564"/>
                  <a:gd name="T51" fmla="*/ 0 h 550"/>
                  <a:gd name="T52" fmla="*/ 230 w 564"/>
                  <a:gd name="T53" fmla="*/ 39 h 550"/>
                  <a:gd name="T54" fmla="*/ 150 w 564"/>
                  <a:gd name="T55" fmla="*/ 73 h 550"/>
                  <a:gd name="T56" fmla="*/ 116 w 564"/>
                  <a:gd name="T57" fmla="*/ 39 h 550"/>
                  <a:gd name="T58" fmla="*/ 45 w 564"/>
                  <a:gd name="T59" fmla="*/ 110 h 550"/>
                  <a:gd name="T60" fmla="*/ 79 w 564"/>
                  <a:gd name="T61" fmla="*/ 144 h 550"/>
                  <a:gd name="T62" fmla="*/ 45 w 564"/>
                  <a:gd name="T63" fmla="*/ 227 h 550"/>
                  <a:gd name="T64" fmla="*/ 0 w 564"/>
                  <a:gd name="T65" fmla="*/ 227 h 550"/>
                  <a:gd name="T66" fmla="*/ 283 w 564"/>
                  <a:gd name="T67" fmla="*/ 104 h 550"/>
                  <a:gd name="T68" fmla="*/ 456 w 564"/>
                  <a:gd name="T69" fmla="*/ 275 h 550"/>
                  <a:gd name="T70" fmla="*/ 283 w 564"/>
                  <a:gd name="T71" fmla="*/ 446 h 550"/>
                  <a:gd name="T72" fmla="*/ 110 w 564"/>
                  <a:gd name="T73" fmla="*/ 275 h 550"/>
                  <a:gd name="T74" fmla="*/ 283 w 564"/>
                  <a:gd name="T75" fmla="*/ 104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4" h="550">
                    <a:moveTo>
                      <a:pt x="0" y="227"/>
                    </a:moveTo>
                    <a:cubicBezTo>
                      <a:pt x="0" y="327"/>
                      <a:pt x="0" y="327"/>
                      <a:pt x="0" y="327"/>
                    </a:cubicBezTo>
                    <a:cubicBezTo>
                      <a:pt x="46" y="327"/>
                      <a:pt x="46" y="327"/>
                      <a:pt x="46" y="327"/>
                    </a:cubicBezTo>
                    <a:cubicBezTo>
                      <a:pt x="52" y="356"/>
                      <a:pt x="64" y="383"/>
                      <a:pt x="80" y="407"/>
                    </a:cubicBezTo>
                    <a:cubicBezTo>
                      <a:pt x="48" y="439"/>
                      <a:pt x="48" y="439"/>
                      <a:pt x="48" y="439"/>
                    </a:cubicBezTo>
                    <a:cubicBezTo>
                      <a:pt x="119" y="510"/>
                      <a:pt x="119" y="510"/>
                      <a:pt x="119" y="510"/>
                    </a:cubicBezTo>
                    <a:cubicBezTo>
                      <a:pt x="151" y="478"/>
                      <a:pt x="151" y="478"/>
                      <a:pt x="151" y="478"/>
                    </a:cubicBezTo>
                    <a:cubicBezTo>
                      <a:pt x="175" y="493"/>
                      <a:pt x="202" y="504"/>
                      <a:pt x="230" y="511"/>
                    </a:cubicBezTo>
                    <a:cubicBezTo>
                      <a:pt x="230" y="550"/>
                      <a:pt x="230" y="550"/>
                      <a:pt x="230" y="550"/>
                    </a:cubicBezTo>
                    <a:cubicBezTo>
                      <a:pt x="330" y="550"/>
                      <a:pt x="330" y="550"/>
                      <a:pt x="330" y="550"/>
                    </a:cubicBezTo>
                    <a:cubicBezTo>
                      <a:pt x="330" y="512"/>
                      <a:pt x="330" y="512"/>
                      <a:pt x="330" y="512"/>
                    </a:cubicBezTo>
                    <a:cubicBezTo>
                      <a:pt x="360" y="506"/>
                      <a:pt x="389" y="494"/>
                      <a:pt x="414" y="478"/>
                    </a:cubicBezTo>
                    <a:cubicBezTo>
                      <a:pt x="444" y="509"/>
                      <a:pt x="444" y="509"/>
                      <a:pt x="444" y="509"/>
                    </a:cubicBezTo>
                    <a:cubicBezTo>
                      <a:pt x="515" y="438"/>
                      <a:pt x="515" y="438"/>
                      <a:pt x="515" y="438"/>
                    </a:cubicBezTo>
                    <a:cubicBezTo>
                      <a:pt x="485" y="408"/>
                      <a:pt x="485" y="408"/>
                      <a:pt x="485" y="408"/>
                    </a:cubicBezTo>
                    <a:cubicBezTo>
                      <a:pt x="502" y="384"/>
                      <a:pt x="514" y="356"/>
                      <a:pt x="520" y="327"/>
                    </a:cubicBezTo>
                    <a:cubicBezTo>
                      <a:pt x="564" y="327"/>
                      <a:pt x="564" y="327"/>
                      <a:pt x="564" y="327"/>
                    </a:cubicBezTo>
                    <a:cubicBezTo>
                      <a:pt x="564" y="227"/>
                      <a:pt x="564" y="227"/>
                      <a:pt x="564" y="227"/>
                    </a:cubicBezTo>
                    <a:cubicBezTo>
                      <a:pt x="521" y="227"/>
                      <a:pt x="521" y="227"/>
                      <a:pt x="521" y="227"/>
                    </a:cubicBezTo>
                    <a:cubicBezTo>
                      <a:pt x="515" y="196"/>
                      <a:pt x="503" y="168"/>
                      <a:pt x="486" y="143"/>
                    </a:cubicBezTo>
                    <a:cubicBezTo>
                      <a:pt x="518" y="111"/>
                      <a:pt x="518" y="111"/>
                      <a:pt x="518" y="111"/>
                    </a:cubicBezTo>
                    <a:cubicBezTo>
                      <a:pt x="447" y="40"/>
                      <a:pt x="447" y="40"/>
                      <a:pt x="447" y="40"/>
                    </a:cubicBezTo>
                    <a:cubicBezTo>
                      <a:pt x="415" y="72"/>
                      <a:pt x="415" y="72"/>
                      <a:pt x="415" y="72"/>
                    </a:cubicBezTo>
                    <a:cubicBezTo>
                      <a:pt x="389" y="56"/>
                      <a:pt x="361" y="44"/>
                      <a:pt x="330" y="38"/>
                    </a:cubicBezTo>
                    <a:cubicBezTo>
                      <a:pt x="330" y="0"/>
                      <a:pt x="330" y="0"/>
                      <a:pt x="330" y="0"/>
                    </a:cubicBezTo>
                    <a:cubicBezTo>
                      <a:pt x="230" y="0"/>
                      <a:pt x="230" y="0"/>
                      <a:pt x="230" y="0"/>
                    </a:cubicBezTo>
                    <a:cubicBezTo>
                      <a:pt x="230" y="39"/>
                      <a:pt x="230" y="39"/>
                      <a:pt x="230" y="39"/>
                    </a:cubicBezTo>
                    <a:cubicBezTo>
                      <a:pt x="201" y="46"/>
                      <a:pt x="174" y="57"/>
                      <a:pt x="150" y="73"/>
                    </a:cubicBezTo>
                    <a:cubicBezTo>
                      <a:pt x="116" y="39"/>
                      <a:pt x="116" y="39"/>
                      <a:pt x="116" y="39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63" y="169"/>
                      <a:pt x="51" y="197"/>
                      <a:pt x="45" y="227"/>
                    </a:cubicBezTo>
                    <a:lnTo>
                      <a:pt x="0" y="227"/>
                    </a:lnTo>
                    <a:close/>
                    <a:moveTo>
                      <a:pt x="283" y="104"/>
                    </a:moveTo>
                    <a:cubicBezTo>
                      <a:pt x="378" y="104"/>
                      <a:pt x="456" y="181"/>
                      <a:pt x="456" y="275"/>
                    </a:cubicBezTo>
                    <a:cubicBezTo>
                      <a:pt x="456" y="369"/>
                      <a:pt x="378" y="446"/>
                      <a:pt x="283" y="446"/>
                    </a:cubicBezTo>
                    <a:cubicBezTo>
                      <a:pt x="188" y="446"/>
                      <a:pt x="110" y="369"/>
                      <a:pt x="110" y="275"/>
                    </a:cubicBezTo>
                    <a:cubicBezTo>
                      <a:pt x="110" y="181"/>
                      <a:pt x="188" y="104"/>
                      <a:pt x="283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85" name="Freeform 352"/>
              <p:cNvSpPr>
                <a:spLocks noEditPoints="1"/>
              </p:cNvSpPr>
              <p:nvPr/>
            </p:nvSpPr>
            <p:spPr bwMode="auto">
              <a:xfrm>
                <a:off x="3319126" y="5787872"/>
                <a:ext cx="176170" cy="174742"/>
              </a:xfrm>
              <a:custGeom>
                <a:avLst/>
                <a:gdLst>
                  <a:gd name="T0" fmla="*/ 131 w 261"/>
                  <a:gd name="T1" fmla="*/ 259 h 259"/>
                  <a:gd name="T2" fmla="*/ 261 w 261"/>
                  <a:gd name="T3" fmla="*/ 129 h 259"/>
                  <a:gd name="T4" fmla="*/ 131 w 261"/>
                  <a:gd name="T5" fmla="*/ 0 h 259"/>
                  <a:gd name="T6" fmla="*/ 0 w 261"/>
                  <a:gd name="T7" fmla="*/ 129 h 259"/>
                  <a:gd name="T8" fmla="*/ 131 w 261"/>
                  <a:gd name="T9" fmla="*/ 259 h 259"/>
                  <a:gd name="T10" fmla="*/ 131 w 261"/>
                  <a:gd name="T11" fmla="*/ 42 h 259"/>
                  <a:gd name="T12" fmla="*/ 219 w 261"/>
                  <a:gd name="T13" fmla="*/ 129 h 259"/>
                  <a:gd name="T14" fmla="*/ 131 w 261"/>
                  <a:gd name="T15" fmla="*/ 217 h 259"/>
                  <a:gd name="T16" fmla="*/ 42 w 261"/>
                  <a:gd name="T17" fmla="*/ 129 h 259"/>
                  <a:gd name="T18" fmla="*/ 131 w 261"/>
                  <a:gd name="T19" fmla="*/ 42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1" h="259">
                    <a:moveTo>
                      <a:pt x="131" y="259"/>
                    </a:moveTo>
                    <a:cubicBezTo>
                      <a:pt x="203" y="259"/>
                      <a:pt x="261" y="201"/>
                      <a:pt x="261" y="129"/>
                    </a:cubicBezTo>
                    <a:cubicBezTo>
                      <a:pt x="261" y="58"/>
                      <a:pt x="203" y="0"/>
                      <a:pt x="131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201"/>
                      <a:pt x="58" y="259"/>
                      <a:pt x="131" y="259"/>
                    </a:cubicBezTo>
                    <a:close/>
                    <a:moveTo>
                      <a:pt x="131" y="42"/>
                    </a:moveTo>
                    <a:cubicBezTo>
                      <a:pt x="179" y="42"/>
                      <a:pt x="219" y="81"/>
                      <a:pt x="219" y="129"/>
                    </a:cubicBezTo>
                    <a:cubicBezTo>
                      <a:pt x="219" y="177"/>
                      <a:pt x="179" y="217"/>
                      <a:pt x="131" y="217"/>
                    </a:cubicBezTo>
                    <a:cubicBezTo>
                      <a:pt x="82" y="217"/>
                      <a:pt x="42" y="177"/>
                      <a:pt x="42" y="129"/>
                    </a:cubicBezTo>
                    <a:cubicBezTo>
                      <a:pt x="42" y="81"/>
                      <a:pt x="82" y="42"/>
                      <a:pt x="13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86" name="Oval 353"/>
              <p:cNvSpPr>
                <a:spLocks noChangeArrowheads="1"/>
              </p:cNvSpPr>
              <p:nvPr/>
            </p:nvSpPr>
            <p:spPr bwMode="auto">
              <a:xfrm>
                <a:off x="3375945" y="5844406"/>
                <a:ext cx="62530" cy="608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6161527" y="-428625"/>
            <a:ext cx="2925556" cy="1047980"/>
            <a:chOff x="6161527" y="-428625"/>
            <a:chExt cx="2925556" cy="1047980"/>
          </a:xfrm>
        </p:grpSpPr>
        <p:sp>
          <p:nvSpPr>
            <p:cNvPr id="22" name="矩形 21"/>
            <p:cNvSpPr/>
            <p:nvPr/>
          </p:nvSpPr>
          <p:spPr>
            <a:xfrm>
              <a:off x="6161527" y="-428625"/>
              <a:ext cx="2925556" cy="1047980"/>
            </a:xfrm>
            <a:prstGeom prst="rect">
              <a:avLst/>
            </a:prstGeom>
            <a:solidFill>
              <a:schemeClr val="accent3"/>
            </a:solidFill>
            <a:ln w="69850">
              <a:solidFill>
                <a:schemeClr val="bg1"/>
              </a:solidFill>
            </a:ln>
            <a:effectLst>
              <a:outerShdw blurRad="1397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7491380" y="100788"/>
              <a:ext cx="299614" cy="312037"/>
              <a:chOff x="4445240" y="4337972"/>
              <a:chExt cx="599033" cy="623874"/>
            </a:xfrm>
            <a:solidFill>
              <a:schemeClr val="bg1">
                <a:alpha val="60000"/>
              </a:schemeClr>
            </a:solidFill>
          </p:grpSpPr>
          <p:sp>
            <p:nvSpPr>
              <p:cNvPr id="74" name="Freeform 399"/>
              <p:cNvSpPr>
                <a:spLocks/>
              </p:cNvSpPr>
              <p:nvPr/>
            </p:nvSpPr>
            <p:spPr bwMode="auto">
              <a:xfrm>
                <a:off x="4445240" y="4357388"/>
                <a:ext cx="599033" cy="598462"/>
              </a:xfrm>
              <a:custGeom>
                <a:avLst/>
                <a:gdLst>
                  <a:gd name="T0" fmla="*/ 1092 w 2098"/>
                  <a:gd name="T1" fmla="*/ 1007 h 2096"/>
                  <a:gd name="T2" fmla="*/ 1092 w 2098"/>
                  <a:gd name="T3" fmla="*/ 0 h 2096"/>
                  <a:gd name="T4" fmla="*/ 1007 w 2098"/>
                  <a:gd name="T5" fmla="*/ 0 h 2096"/>
                  <a:gd name="T6" fmla="*/ 1007 w 2098"/>
                  <a:gd name="T7" fmla="*/ 1007 h 2096"/>
                  <a:gd name="T8" fmla="*/ 0 w 2098"/>
                  <a:gd name="T9" fmla="*/ 1007 h 2096"/>
                  <a:gd name="T10" fmla="*/ 0 w 2098"/>
                  <a:gd name="T11" fmla="*/ 1090 h 2096"/>
                  <a:gd name="T12" fmla="*/ 1007 w 2098"/>
                  <a:gd name="T13" fmla="*/ 1090 h 2096"/>
                  <a:gd name="T14" fmla="*/ 1007 w 2098"/>
                  <a:gd name="T15" fmla="*/ 2096 h 2096"/>
                  <a:gd name="T16" fmla="*/ 1092 w 2098"/>
                  <a:gd name="T17" fmla="*/ 2096 h 2096"/>
                  <a:gd name="T18" fmla="*/ 1092 w 2098"/>
                  <a:gd name="T19" fmla="*/ 1090 h 2096"/>
                  <a:gd name="T20" fmla="*/ 2098 w 2098"/>
                  <a:gd name="T21" fmla="*/ 1090 h 2096"/>
                  <a:gd name="T22" fmla="*/ 2098 w 2098"/>
                  <a:gd name="T23" fmla="*/ 1007 h 2096"/>
                  <a:gd name="T24" fmla="*/ 1092 w 2098"/>
                  <a:gd name="T25" fmla="*/ 1007 h 20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98" h="2096">
                    <a:moveTo>
                      <a:pt x="1092" y="1007"/>
                    </a:moveTo>
                    <a:lnTo>
                      <a:pt x="1092" y="0"/>
                    </a:lnTo>
                    <a:lnTo>
                      <a:pt x="1007" y="0"/>
                    </a:lnTo>
                    <a:lnTo>
                      <a:pt x="1007" y="1007"/>
                    </a:lnTo>
                    <a:lnTo>
                      <a:pt x="0" y="1007"/>
                    </a:lnTo>
                    <a:lnTo>
                      <a:pt x="0" y="1090"/>
                    </a:lnTo>
                    <a:lnTo>
                      <a:pt x="1007" y="1090"/>
                    </a:lnTo>
                    <a:lnTo>
                      <a:pt x="1007" y="2096"/>
                    </a:lnTo>
                    <a:lnTo>
                      <a:pt x="1092" y="2096"/>
                    </a:lnTo>
                    <a:lnTo>
                      <a:pt x="1092" y="1090"/>
                    </a:lnTo>
                    <a:lnTo>
                      <a:pt x="2098" y="1090"/>
                    </a:lnTo>
                    <a:lnTo>
                      <a:pt x="2098" y="1007"/>
                    </a:lnTo>
                    <a:lnTo>
                      <a:pt x="1092" y="10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75" name="Freeform 400"/>
              <p:cNvSpPr>
                <a:spLocks/>
              </p:cNvSpPr>
              <p:nvPr/>
            </p:nvSpPr>
            <p:spPr bwMode="auto">
              <a:xfrm>
                <a:off x="4478932" y="4337972"/>
                <a:ext cx="189589" cy="269822"/>
              </a:xfrm>
              <a:custGeom>
                <a:avLst/>
                <a:gdLst>
                  <a:gd name="T0" fmla="*/ 166 w 664"/>
                  <a:gd name="T1" fmla="*/ 945 h 945"/>
                  <a:gd name="T2" fmla="*/ 499 w 664"/>
                  <a:gd name="T3" fmla="*/ 945 h 945"/>
                  <a:gd name="T4" fmla="*/ 499 w 664"/>
                  <a:gd name="T5" fmla="*/ 434 h 945"/>
                  <a:gd name="T6" fmla="*/ 664 w 664"/>
                  <a:gd name="T7" fmla="*/ 434 h 945"/>
                  <a:gd name="T8" fmla="*/ 338 w 664"/>
                  <a:gd name="T9" fmla="*/ 0 h 945"/>
                  <a:gd name="T10" fmla="*/ 0 w 664"/>
                  <a:gd name="T11" fmla="*/ 434 h 945"/>
                  <a:gd name="T12" fmla="*/ 166 w 664"/>
                  <a:gd name="T13" fmla="*/ 434 h 945"/>
                  <a:gd name="T14" fmla="*/ 166 w 664"/>
                  <a:gd name="T15" fmla="*/ 945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4" h="945">
                    <a:moveTo>
                      <a:pt x="166" y="945"/>
                    </a:moveTo>
                    <a:lnTo>
                      <a:pt x="499" y="945"/>
                    </a:lnTo>
                    <a:lnTo>
                      <a:pt x="499" y="434"/>
                    </a:lnTo>
                    <a:lnTo>
                      <a:pt x="664" y="434"/>
                    </a:lnTo>
                    <a:lnTo>
                      <a:pt x="338" y="0"/>
                    </a:lnTo>
                    <a:lnTo>
                      <a:pt x="0" y="434"/>
                    </a:lnTo>
                    <a:lnTo>
                      <a:pt x="166" y="434"/>
                    </a:lnTo>
                    <a:lnTo>
                      <a:pt x="166" y="9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76" name="Freeform 401"/>
              <p:cNvSpPr>
                <a:spLocks/>
              </p:cNvSpPr>
              <p:nvPr/>
            </p:nvSpPr>
            <p:spPr bwMode="auto">
              <a:xfrm>
                <a:off x="4817565" y="4692024"/>
                <a:ext cx="189589" cy="269822"/>
              </a:xfrm>
              <a:custGeom>
                <a:avLst/>
                <a:gdLst>
                  <a:gd name="T0" fmla="*/ 499 w 664"/>
                  <a:gd name="T1" fmla="*/ 0 h 945"/>
                  <a:gd name="T2" fmla="*/ 163 w 664"/>
                  <a:gd name="T3" fmla="*/ 0 h 945"/>
                  <a:gd name="T4" fmla="*/ 163 w 664"/>
                  <a:gd name="T5" fmla="*/ 511 h 945"/>
                  <a:gd name="T6" fmla="*/ 0 w 664"/>
                  <a:gd name="T7" fmla="*/ 511 h 945"/>
                  <a:gd name="T8" fmla="*/ 326 w 664"/>
                  <a:gd name="T9" fmla="*/ 945 h 945"/>
                  <a:gd name="T10" fmla="*/ 664 w 664"/>
                  <a:gd name="T11" fmla="*/ 511 h 945"/>
                  <a:gd name="T12" fmla="*/ 499 w 664"/>
                  <a:gd name="T13" fmla="*/ 511 h 945"/>
                  <a:gd name="T14" fmla="*/ 499 w 664"/>
                  <a:gd name="T15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4" h="945">
                    <a:moveTo>
                      <a:pt x="499" y="0"/>
                    </a:moveTo>
                    <a:lnTo>
                      <a:pt x="163" y="0"/>
                    </a:lnTo>
                    <a:lnTo>
                      <a:pt x="163" y="511"/>
                    </a:lnTo>
                    <a:lnTo>
                      <a:pt x="0" y="511"/>
                    </a:lnTo>
                    <a:lnTo>
                      <a:pt x="326" y="945"/>
                    </a:lnTo>
                    <a:lnTo>
                      <a:pt x="664" y="511"/>
                    </a:lnTo>
                    <a:lnTo>
                      <a:pt x="499" y="511"/>
                    </a:lnTo>
                    <a:lnTo>
                      <a:pt x="49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77" name="Freeform 402"/>
              <p:cNvSpPr>
                <a:spLocks noEditPoints="1"/>
              </p:cNvSpPr>
              <p:nvPr/>
            </p:nvSpPr>
            <p:spPr bwMode="auto">
              <a:xfrm>
                <a:off x="4790726" y="4357388"/>
                <a:ext cx="242983" cy="236986"/>
              </a:xfrm>
              <a:custGeom>
                <a:avLst/>
                <a:gdLst>
                  <a:gd name="T0" fmla="*/ 52 w 360"/>
                  <a:gd name="T1" fmla="*/ 259 h 351"/>
                  <a:gd name="T2" fmla="*/ 31 w 360"/>
                  <a:gd name="T3" fmla="*/ 279 h 351"/>
                  <a:gd name="T4" fmla="*/ 77 w 360"/>
                  <a:gd name="T5" fmla="*/ 325 h 351"/>
                  <a:gd name="T6" fmla="*/ 97 w 360"/>
                  <a:gd name="T7" fmla="*/ 304 h 351"/>
                  <a:gd name="T8" fmla="*/ 147 w 360"/>
                  <a:gd name="T9" fmla="*/ 325 h 351"/>
                  <a:gd name="T10" fmla="*/ 147 w 360"/>
                  <a:gd name="T11" fmla="*/ 351 h 351"/>
                  <a:gd name="T12" fmla="*/ 211 w 360"/>
                  <a:gd name="T13" fmla="*/ 351 h 351"/>
                  <a:gd name="T14" fmla="*/ 211 w 360"/>
                  <a:gd name="T15" fmla="*/ 326 h 351"/>
                  <a:gd name="T16" fmla="*/ 264 w 360"/>
                  <a:gd name="T17" fmla="*/ 305 h 351"/>
                  <a:gd name="T18" fmla="*/ 284 w 360"/>
                  <a:gd name="T19" fmla="*/ 324 h 351"/>
                  <a:gd name="T20" fmla="*/ 329 w 360"/>
                  <a:gd name="T21" fmla="*/ 279 h 351"/>
                  <a:gd name="T22" fmla="*/ 310 w 360"/>
                  <a:gd name="T23" fmla="*/ 260 h 351"/>
                  <a:gd name="T24" fmla="*/ 332 w 360"/>
                  <a:gd name="T25" fmla="*/ 208 h 351"/>
                  <a:gd name="T26" fmla="*/ 360 w 360"/>
                  <a:gd name="T27" fmla="*/ 208 h 351"/>
                  <a:gd name="T28" fmla="*/ 360 w 360"/>
                  <a:gd name="T29" fmla="*/ 144 h 351"/>
                  <a:gd name="T30" fmla="*/ 333 w 360"/>
                  <a:gd name="T31" fmla="*/ 144 h 351"/>
                  <a:gd name="T32" fmla="*/ 311 w 360"/>
                  <a:gd name="T33" fmla="*/ 91 h 351"/>
                  <a:gd name="T34" fmla="*/ 331 w 360"/>
                  <a:gd name="T35" fmla="*/ 70 h 351"/>
                  <a:gd name="T36" fmla="*/ 286 w 360"/>
                  <a:gd name="T37" fmla="*/ 25 h 351"/>
                  <a:gd name="T38" fmla="*/ 265 w 360"/>
                  <a:gd name="T39" fmla="*/ 46 h 351"/>
                  <a:gd name="T40" fmla="*/ 211 w 360"/>
                  <a:gd name="T41" fmla="*/ 24 h 351"/>
                  <a:gd name="T42" fmla="*/ 211 w 360"/>
                  <a:gd name="T43" fmla="*/ 0 h 351"/>
                  <a:gd name="T44" fmla="*/ 147 w 360"/>
                  <a:gd name="T45" fmla="*/ 0 h 351"/>
                  <a:gd name="T46" fmla="*/ 147 w 360"/>
                  <a:gd name="T47" fmla="*/ 25 h 351"/>
                  <a:gd name="T48" fmla="*/ 96 w 360"/>
                  <a:gd name="T49" fmla="*/ 46 h 351"/>
                  <a:gd name="T50" fmla="*/ 75 w 360"/>
                  <a:gd name="T51" fmla="*/ 24 h 351"/>
                  <a:gd name="T52" fmla="*/ 29 w 360"/>
                  <a:gd name="T53" fmla="*/ 70 h 351"/>
                  <a:gd name="T54" fmla="*/ 51 w 360"/>
                  <a:gd name="T55" fmla="*/ 91 h 351"/>
                  <a:gd name="T56" fmla="*/ 29 w 360"/>
                  <a:gd name="T57" fmla="*/ 144 h 351"/>
                  <a:gd name="T58" fmla="*/ 0 w 360"/>
                  <a:gd name="T59" fmla="*/ 144 h 351"/>
                  <a:gd name="T60" fmla="*/ 0 w 360"/>
                  <a:gd name="T61" fmla="*/ 208 h 351"/>
                  <a:gd name="T62" fmla="*/ 30 w 360"/>
                  <a:gd name="T63" fmla="*/ 208 h 351"/>
                  <a:gd name="T64" fmla="*/ 52 w 360"/>
                  <a:gd name="T65" fmla="*/ 259 h 351"/>
                  <a:gd name="T66" fmla="*/ 181 w 360"/>
                  <a:gd name="T67" fmla="*/ 66 h 351"/>
                  <a:gd name="T68" fmla="*/ 291 w 360"/>
                  <a:gd name="T69" fmla="*/ 175 h 351"/>
                  <a:gd name="T70" fmla="*/ 181 w 360"/>
                  <a:gd name="T71" fmla="*/ 284 h 351"/>
                  <a:gd name="T72" fmla="*/ 71 w 360"/>
                  <a:gd name="T73" fmla="*/ 175 h 351"/>
                  <a:gd name="T74" fmla="*/ 181 w 360"/>
                  <a:gd name="T75" fmla="*/ 66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60" h="351">
                    <a:moveTo>
                      <a:pt x="52" y="259"/>
                    </a:moveTo>
                    <a:cubicBezTo>
                      <a:pt x="31" y="279"/>
                      <a:pt x="31" y="279"/>
                      <a:pt x="31" y="279"/>
                    </a:cubicBezTo>
                    <a:cubicBezTo>
                      <a:pt x="77" y="325"/>
                      <a:pt x="77" y="325"/>
                      <a:pt x="77" y="325"/>
                    </a:cubicBezTo>
                    <a:cubicBezTo>
                      <a:pt x="97" y="304"/>
                      <a:pt x="97" y="304"/>
                      <a:pt x="97" y="304"/>
                    </a:cubicBezTo>
                    <a:cubicBezTo>
                      <a:pt x="112" y="314"/>
                      <a:pt x="129" y="321"/>
                      <a:pt x="147" y="325"/>
                    </a:cubicBezTo>
                    <a:cubicBezTo>
                      <a:pt x="147" y="351"/>
                      <a:pt x="147" y="351"/>
                      <a:pt x="147" y="351"/>
                    </a:cubicBezTo>
                    <a:cubicBezTo>
                      <a:pt x="211" y="351"/>
                      <a:pt x="211" y="351"/>
                      <a:pt x="211" y="351"/>
                    </a:cubicBezTo>
                    <a:cubicBezTo>
                      <a:pt x="211" y="326"/>
                      <a:pt x="211" y="326"/>
                      <a:pt x="211" y="326"/>
                    </a:cubicBezTo>
                    <a:cubicBezTo>
                      <a:pt x="230" y="322"/>
                      <a:pt x="248" y="315"/>
                      <a:pt x="264" y="305"/>
                    </a:cubicBezTo>
                    <a:cubicBezTo>
                      <a:pt x="284" y="324"/>
                      <a:pt x="284" y="324"/>
                      <a:pt x="284" y="324"/>
                    </a:cubicBezTo>
                    <a:cubicBezTo>
                      <a:pt x="329" y="279"/>
                      <a:pt x="329" y="279"/>
                      <a:pt x="329" y="279"/>
                    </a:cubicBezTo>
                    <a:cubicBezTo>
                      <a:pt x="310" y="260"/>
                      <a:pt x="310" y="260"/>
                      <a:pt x="310" y="260"/>
                    </a:cubicBezTo>
                    <a:cubicBezTo>
                      <a:pt x="320" y="244"/>
                      <a:pt x="328" y="227"/>
                      <a:pt x="332" y="208"/>
                    </a:cubicBezTo>
                    <a:cubicBezTo>
                      <a:pt x="360" y="208"/>
                      <a:pt x="360" y="208"/>
                      <a:pt x="360" y="208"/>
                    </a:cubicBezTo>
                    <a:cubicBezTo>
                      <a:pt x="360" y="144"/>
                      <a:pt x="360" y="144"/>
                      <a:pt x="360" y="144"/>
                    </a:cubicBezTo>
                    <a:cubicBezTo>
                      <a:pt x="333" y="144"/>
                      <a:pt x="333" y="144"/>
                      <a:pt x="333" y="144"/>
                    </a:cubicBezTo>
                    <a:cubicBezTo>
                      <a:pt x="329" y="125"/>
                      <a:pt x="321" y="107"/>
                      <a:pt x="311" y="91"/>
                    </a:cubicBezTo>
                    <a:cubicBezTo>
                      <a:pt x="331" y="70"/>
                      <a:pt x="331" y="70"/>
                      <a:pt x="331" y="70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65" y="46"/>
                      <a:pt x="265" y="46"/>
                      <a:pt x="265" y="46"/>
                    </a:cubicBezTo>
                    <a:cubicBezTo>
                      <a:pt x="249" y="35"/>
                      <a:pt x="231" y="28"/>
                      <a:pt x="211" y="24"/>
                    </a:cubicBezTo>
                    <a:cubicBezTo>
                      <a:pt x="211" y="0"/>
                      <a:pt x="211" y="0"/>
                      <a:pt x="211" y="0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47" y="25"/>
                      <a:pt x="147" y="25"/>
                      <a:pt x="147" y="25"/>
                    </a:cubicBezTo>
                    <a:cubicBezTo>
                      <a:pt x="129" y="29"/>
                      <a:pt x="112" y="36"/>
                      <a:pt x="96" y="46"/>
                    </a:cubicBezTo>
                    <a:cubicBezTo>
                      <a:pt x="75" y="24"/>
                      <a:pt x="75" y="24"/>
                      <a:pt x="75" y="24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41" y="107"/>
                      <a:pt x="33" y="125"/>
                      <a:pt x="29" y="144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208"/>
                      <a:pt x="0" y="208"/>
                      <a:pt x="0" y="208"/>
                    </a:cubicBezTo>
                    <a:cubicBezTo>
                      <a:pt x="30" y="208"/>
                      <a:pt x="30" y="208"/>
                      <a:pt x="30" y="208"/>
                    </a:cubicBezTo>
                    <a:cubicBezTo>
                      <a:pt x="34" y="227"/>
                      <a:pt x="41" y="244"/>
                      <a:pt x="52" y="259"/>
                    </a:cubicBezTo>
                    <a:close/>
                    <a:moveTo>
                      <a:pt x="181" y="66"/>
                    </a:moveTo>
                    <a:cubicBezTo>
                      <a:pt x="242" y="66"/>
                      <a:pt x="291" y="115"/>
                      <a:pt x="291" y="175"/>
                    </a:cubicBezTo>
                    <a:cubicBezTo>
                      <a:pt x="291" y="235"/>
                      <a:pt x="242" y="284"/>
                      <a:pt x="181" y="284"/>
                    </a:cubicBezTo>
                    <a:cubicBezTo>
                      <a:pt x="120" y="284"/>
                      <a:pt x="71" y="235"/>
                      <a:pt x="71" y="175"/>
                    </a:cubicBezTo>
                    <a:cubicBezTo>
                      <a:pt x="71" y="115"/>
                      <a:pt x="120" y="66"/>
                      <a:pt x="181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78" name="Freeform 403"/>
              <p:cNvSpPr>
                <a:spLocks noEditPoints="1"/>
              </p:cNvSpPr>
              <p:nvPr/>
            </p:nvSpPr>
            <p:spPr bwMode="auto">
              <a:xfrm>
                <a:off x="4856111" y="4420203"/>
                <a:ext cx="112783" cy="111355"/>
              </a:xfrm>
              <a:custGeom>
                <a:avLst/>
                <a:gdLst>
                  <a:gd name="T0" fmla="*/ 83 w 167"/>
                  <a:gd name="T1" fmla="*/ 165 h 165"/>
                  <a:gd name="T2" fmla="*/ 167 w 167"/>
                  <a:gd name="T3" fmla="*/ 82 h 165"/>
                  <a:gd name="T4" fmla="*/ 83 w 167"/>
                  <a:gd name="T5" fmla="*/ 0 h 165"/>
                  <a:gd name="T6" fmla="*/ 0 w 167"/>
                  <a:gd name="T7" fmla="*/ 82 h 165"/>
                  <a:gd name="T8" fmla="*/ 83 w 167"/>
                  <a:gd name="T9" fmla="*/ 165 h 165"/>
                  <a:gd name="T10" fmla="*/ 83 w 167"/>
                  <a:gd name="T11" fmla="*/ 26 h 165"/>
                  <a:gd name="T12" fmla="*/ 140 w 167"/>
                  <a:gd name="T13" fmla="*/ 82 h 165"/>
                  <a:gd name="T14" fmla="*/ 83 w 167"/>
                  <a:gd name="T15" fmla="*/ 138 h 165"/>
                  <a:gd name="T16" fmla="*/ 27 w 167"/>
                  <a:gd name="T17" fmla="*/ 82 h 165"/>
                  <a:gd name="T18" fmla="*/ 83 w 167"/>
                  <a:gd name="T19" fmla="*/ 26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7" h="165">
                    <a:moveTo>
                      <a:pt x="83" y="165"/>
                    </a:moveTo>
                    <a:cubicBezTo>
                      <a:pt x="129" y="165"/>
                      <a:pt x="167" y="128"/>
                      <a:pt x="167" y="82"/>
                    </a:cubicBezTo>
                    <a:cubicBezTo>
                      <a:pt x="167" y="37"/>
                      <a:pt x="129" y="0"/>
                      <a:pt x="83" y="0"/>
                    </a:cubicBezTo>
                    <a:cubicBezTo>
                      <a:pt x="37" y="0"/>
                      <a:pt x="0" y="37"/>
                      <a:pt x="0" y="82"/>
                    </a:cubicBezTo>
                    <a:cubicBezTo>
                      <a:pt x="0" y="128"/>
                      <a:pt x="37" y="165"/>
                      <a:pt x="83" y="165"/>
                    </a:cubicBezTo>
                    <a:close/>
                    <a:moveTo>
                      <a:pt x="83" y="26"/>
                    </a:moveTo>
                    <a:cubicBezTo>
                      <a:pt x="114" y="26"/>
                      <a:pt x="140" y="51"/>
                      <a:pt x="140" y="82"/>
                    </a:cubicBezTo>
                    <a:cubicBezTo>
                      <a:pt x="140" y="113"/>
                      <a:pt x="114" y="138"/>
                      <a:pt x="83" y="138"/>
                    </a:cubicBezTo>
                    <a:cubicBezTo>
                      <a:pt x="52" y="138"/>
                      <a:pt x="27" y="113"/>
                      <a:pt x="27" y="82"/>
                    </a:cubicBezTo>
                    <a:cubicBezTo>
                      <a:pt x="27" y="51"/>
                      <a:pt x="52" y="26"/>
                      <a:pt x="8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79" name="Oval 404"/>
              <p:cNvSpPr>
                <a:spLocks noChangeArrowheads="1"/>
              </p:cNvSpPr>
              <p:nvPr/>
            </p:nvSpPr>
            <p:spPr bwMode="auto">
              <a:xfrm>
                <a:off x="4891802" y="4455894"/>
                <a:ext cx="40545" cy="3911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80" name="Freeform 405"/>
              <p:cNvSpPr>
                <a:spLocks/>
              </p:cNvSpPr>
              <p:nvPr/>
            </p:nvSpPr>
            <p:spPr bwMode="auto">
              <a:xfrm>
                <a:off x="4525472" y="4677177"/>
                <a:ext cx="107358" cy="117351"/>
              </a:xfrm>
              <a:custGeom>
                <a:avLst/>
                <a:gdLst>
                  <a:gd name="T0" fmla="*/ 22 w 159"/>
                  <a:gd name="T1" fmla="*/ 115 h 174"/>
                  <a:gd name="T2" fmla="*/ 81 w 159"/>
                  <a:gd name="T3" fmla="*/ 174 h 174"/>
                  <a:gd name="T4" fmla="*/ 138 w 159"/>
                  <a:gd name="T5" fmla="*/ 115 h 174"/>
                  <a:gd name="T6" fmla="*/ 155 w 159"/>
                  <a:gd name="T7" fmla="*/ 96 h 174"/>
                  <a:gd name="T8" fmla="*/ 146 w 159"/>
                  <a:gd name="T9" fmla="*/ 67 h 174"/>
                  <a:gd name="T10" fmla="*/ 79 w 159"/>
                  <a:gd name="T11" fmla="*/ 0 h 174"/>
                  <a:gd name="T12" fmla="*/ 13 w 159"/>
                  <a:gd name="T13" fmla="*/ 67 h 174"/>
                  <a:gd name="T14" fmla="*/ 4 w 159"/>
                  <a:gd name="T15" fmla="*/ 96 h 174"/>
                  <a:gd name="T16" fmla="*/ 22 w 159"/>
                  <a:gd name="T17" fmla="*/ 115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9" h="174">
                    <a:moveTo>
                      <a:pt x="22" y="115"/>
                    </a:moveTo>
                    <a:cubicBezTo>
                      <a:pt x="34" y="146"/>
                      <a:pt x="56" y="174"/>
                      <a:pt x="81" y="174"/>
                    </a:cubicBezTo>
                    <a:cubicBezTo>
                      <a:pt x="106" y="174"/>
                      <a:pt x="127" y="146"/>
                      <a:pt x="138" y="115"/>
                    </a:cubicBezTo>
                    <a:cubicBezTo>
                      <a:pt x="145" y="114"/>
                      <a:pt x="152" y="107"/>
                      <a:pt x="155" y="96"/>
                    </a:cubicBezTo>
                    <a:cubicBezTo>
                      <a:pt x="159" y="83"/>
                      <a:pt x="154" y="70"/>
                      <a:pt x="146" y="67"/>
                    </a:cubicBezTo>
                    <a:cubicBezTo>
                      <a:pt x="144" y="30"/>
                      <a:pt x="115" y="0"/>
                      <a:pt x="79" y="0"/>
                    </a:cubicBezTo>
                    <a:cubicBezTo>
                      <a:pt x="44" y="0"/>
                      <a:pt x="15" y="30"/>
                      <a:pt x="13" y="67"/>
                    </a:cubicBezTo>
                    <a:cubicBezTo>
                      <a:pt x="5" y="70"/>
                      <a:pt x="0" y="83"/>
                      <a:pt x="4" y="96"/>
                    </a:cubicBezTo>
                    <a:cubicBezTo>
                      <a:pt x="7" y="107"/>
                      <a:pt x="14" y="115"/>
                      <a:pt x="22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81" name="Freeform 407"/>
              <p:cNvSpPr>
                <a:spLocks/>
              </p:cNvSpPr>
              <p:nvPr/>
            </p:nvSpPr>
            <p:spPr bwMode="auto">
              <a:xfrm>
                <a:off x="4494636" y="4789388"/>
                <a:ext cx="169317" cy="142192"/>
              </a:xfrm>
              <a:custGeom>
                <a:avLst/>
                <a:gdLst>
                  <a:gd name="T0" fmla="*/ 194 w 251"/>
                  <a:gd name="T1" fmla="*/ 0 h 211"/>
                  <a:gd name="T2" fmla="*/ 140 w 251"/>
                  <a:gd name="T3" fmla="*/ 91 h 211"/>
                  <a:gd name="T4" fmla="*/ 133 w 251"/>
                  <a:gd name="T5" fmla="*/ 50 h 211"/>
                  <a:gd name="T6" fmla="*/ 141 w 251"/>
                  <a:gd name="T7" fmla="*/ 37 h 211"/>
                  <a:gd name="T8" fmla="*/ 125 w 251"/>
                  <a:gd name="T9" fmla="*/ 21 h 211"/>
                  <a:gd name="T10" fmla="*/ 110 w 251"/>
                  <a:gd name="T11" fmla="*/ 37 h 211"/>
                  <a:gd name="T12" fmla="*/ 117 w 251"/>
                  <a:gd name="T13" fmla="*/ 50 h 211"/>
                  <a:gd name="T14" fmla="*/ 111 w 251"/>
                  <a:gd name="T15" fmla="*/ 90 h 211"/>
                  <a:gd name="T16" fmla="*/ 57 w 251"/>
                  <a:gd name="T17" fmla="*/ 0 h 211"/>
                  <a:gd name="T18" fmla="*/ 1 w 251"/>
                  <a:gd name="T19" fmla="*/ 60 h 211"/>
                  <a:gd name="T20" fmla="*/ 0 w 251"/>
                  <a:gd name="T21" fmla="*/ 60 h 211"/>
                  <a:gd name="T22" fmla="*/ 0 w 251"/>
                  <a:gd name="T23" fmla="*/ 191 h 211"/>
                  <a:gd name="T24" fmla="*/ 1 w 251"/>
                  <a:gd name="T25" fmla="*/ 191 h 211"/>
                  <a:gd name="T26" fmla="*/ 125 w 251"/>
                  <a:gd name="T27" fmla="*/ 211 h 211"/>
                  <a:gd name="T28" fmla="*/ 250 w 251"/>
                  <a:gd name="T29" fmla="*/ 191 h 211"/>
                  <a:gd name="T30" fmla="*/ 251 w 251"/>
                  <a:gd name="T31" fmla="*/ 191 h 211"/>
                  <a:gd name="T32" fmla="*/ 250 w 251"/>
                  <a:gd name="T33" fmla="*/ 60 h 211"/>
                  <a:gd name="T34" fmla="*/ 194 w 251"/>
                  <a:gd name="T3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1" h="211">
                    <a:moveTo>
                      <a:pt x="194" y="0"/>
                    </a:moveTo>
                    <a:cubicBezTo>
                      <a:pt x="140" y="91"/>
                      <a:pt x="140" y="91"/>
                      <a:pt x="140" y="91"/>
                    </a:cubicBezTo>
                    <a:cubicBezTo>
                      <a:pt x="133" y="50"/>
                      <a:pt x="133" y="50"/>
                      <a:pt x="133" y="50"/>
                    </a:cubicBezTo>
                    <a:cubicBezTo>
                      <a:pt x="138" y="47"/>
                      <a:pt x="141" y="42"/>
                      <a:pt x="141" y="37"/>
                    </a:cubicBezTo>
                    <a:cubicBezTo>
                      <a:pt x="141" y="28"/>
                      <a:pt x="134" y="21"/>
                      <a:pt x="125" y="21"/>
                    </a:cubicBezTo>
                    <a:cubicBezTo>
                      <a:pt x="117" y="21"/>
                      <a:pt x="110" y="28"/>
                      <a:pt x="110" y="37"/>
                    </a:cubicBezTo>
                    <a:cubicBezTo>
                      <a:pt x="110" y="42"/>
                      <a:pt x="113" y="47"/>
                      <a:pt x="117" y="50"/>
                    </a:cubicBezTo>
                    <a:cubicBezTo>
                      <a:pt x="111" y="90"/>
                      <a:pt x="111" y="90"/>
                      <a:pt x="111" y="9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27" y="13"/>
                      <a:pt x="6" y="35"/>
                      <a:pt x="1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191"/>
                      <a:pt x="0" y="191"/>
                      <a:pt x="0" y="191"/>
                    </a:cubicBezTo>
                    <a:cubicBezTo>
                      <a:pt x="1" y="191"/>
                      <a:pt x="1" y="191"/>
                      <a:pt x="1" y="191"/>
                    </a:cubicBezTo>
                    <a:cubicBezTo>
                      <a:pt x="7" y="202"/>
                      <a:pt x="60" y="211"/>
                      <a:pt x="125" y="211"/>
                    </a:cubicBezTo>
                    <a:cubicBezTo>
                      <a:pt x="191" y="211"/>
                      <a:pt x="244" y="202"/>
                      <a:pt x="250" y="191"/>
                    </a:cubicBezTo>
                    <a:cubicBezTo>
                      <a:pt x="251" y="191"/>
                      <a:pt x="251" y="191"/>
                      <a:pt x="251" y="191"/>
                    </a:cubicBezTo>
                    <a:cubicBezTo>
                      <a:pt x="250" y="60"/>
                      <a:pt x="250" y="60"/>
                      <a:pt x="250" y="60"/>
                    </a:cubicBezTo>
                    <a:cubicBezTo>
                      <a:pt x="245" y="35"/>
                      <a:pt x="224" y="13"/>
                      <a:pt x="1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9220427" y="-428625"/>
            <a:ext cx="2925556" cy="1047980"/>
            <a:chOff x="9220427" y="-428625"/>
            <a:chExt cx="2925556" cy="1047980"/>
          </a:xfrm>
        </p:grpSpPr>
        <p:sp>
          <p:nvSpPr>
            <p:cNvPr id="23" name="矩形 22"/>
            <p:cNvSpPr/>
            <p:nvPr/>
          </p:nvSpPr>
          <p:spPr>
            <a:xfrm>
              <a:off x="9220427" y="-428625"/>
              <a:ext cx="2925556" cy="1047980"/>
            </a:xfrm>
            <a:prstGeom prst="rect">
              <a:avLst/>
            </a:prstGeom>
            <a:solidFill>
              <a:schemeClr val="accent4"/>
            </a:solidFill>
            <a:ln w="69850">
              <a:solidFill>
                <a:schemeClr val="bg1"/>
              </a:solidFill>
            </a:ln>
            <a:effectLst>
              <a:outerShdw blurRad="1397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10561789" y="88436"/>
              <a:ext cx="247774" cy="336742"/>
              <a:chOff x="5758088" y="4284007"/>
              <a:chExt cx="495387" cy="673270"/>
            </a:xfrm>
            <a:solidFill>
              <a:schemeClr val="bg1">
                <a:alpha val="60000"/>
              </a:schemeClr>
            </a:solidFill>
          </p:grpSpPr>
          <p:sp>
            <p:nvSpPr>
              <p:cNvPr id="65" name="Freeform 422"/>
              <p:cNvSpPr>
                <a:spLocks/>
              </p:cNvSpPr>
              <p:nvPr/>
            </p:nvSpPr>
            <p:spPr bwMode="auto">
              <a:xfrm>
                <a:off x="5822902" y="4284007"/>
                <a:ext cx="221283" cy="243554"/>
              </a:xfrm>
              <a:custGeom>
                <a:avLst/>
                <a:gdLst>
                  <a:gd name="T0" fmla="*/ 45 w 328"/>
                  <a:gd name="T1" fmla="*/ 239 h 361"/>
                  <a:gd name="T2" fmla="*/ 167 w 328"/>
                  <a:gd name="T3" fmla="*/ 361 h 361"/>
                  <a:gd name="T4" fmla="*/ 285 w 328"/>
                  <a:gd name="T5" fmla="*/ 239 h 361"/>
                  <a:gd name="T6" fmla="*/ 321 w 328"/>
                  <a:gd name="T7" fmla="*/ 199 h 361"/>
                  <a:gd name="T8" fmla="*/ 302 w 328"/>
                  <a:gd name="T9" fmla="*/ 140 h 361"/>
                  <a:gd name="T10" fmla="*/ 164 w 328"/>
                  <a:gd name="T11" fmla="*/ 0 h 361"/>
                  <a:gd name="T12" fmla="*/ 26 w 328"/>
                  <a:gd name="T13" fmla="*/ 140 h 361"/>
                  <a:gd name="T14" fmla="*/ 7 w 328"/>
                  <a:gd name="T15" fmla="*/ 199 h 361"/>
                  <a:gd name="T16" fmla="*/ 45 w 328"/>
                  <a:gd name="T17" fmla="*/ 239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8" h="361">
                    <a:moveTo>
                      <a:pt x="45" y="239"/>
                    </a:moveTo>
                    <a:cubicBezTo>
                      <a:pt x="70" y="303"/>
                      <a:pt x="116" y="361"/>
                      <a:pt x="167" y="361"/>
                    </a:cubicBezTo>
                    <a:cubicBezTo>
                      <a:pt x="219" y="361"/>
                      <a:pt x="262" y="303"/>
                      <a:pt x="285" y="239"/>
                    </a:cubicBezTo>
                    <a:cubicBezTo>
                      <a:pt x="300" y="238"/>
                      <a:pt x="315" y="222"/>
                      <a:pt x="321" y="199"/>
                    </a:cubicBezTo>
                    <a:cubicBezTo>
                      <a:pt x="328" y="173"/>
                      <a:pt x="319" y="146"/>
                      <a:pt x="302" y="140"/>
                    </a:cubicBezTo>
                    <a:cubicBezTo>
                      <a:pt x="297" y="62"/>
                      <a:pt x="237" y="0"/>
                      <a:pt x="164" y="0"/>
                    </a:cubicBezTo>
                    <a:cubicBezTo>
                      <a:pt x="90" y="0"/>
                      <a:pt x="30" y="62"/>
                      <a:pt x="26" y="140"/>
                    </a:cubicBezTo>
                    <a:cubicBezTo>
                      <a:pt x="8" y="146"/>
                      <a:pt x="0" y="173"/>
                      <a:pt x="7" y="199"/>
                    </a:cubicBezTo>
                    <a:cubicBezTo>
                      <a:pt x="13" y="223"/>
                      <a:pt x="29" y="239"/>
                      <a:pt x="4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66" name="Freeform 423"/>
              <p:cNvSpPr>
                <a:spLocks/>
              </p:cNvSpPr>
              <p:nvPr/>
            </p:nvSpPr>
            <p:spPr bwMode="auto">
              <a:xfrm>
                <a:off x="6097007" y="4775683"/>
                <a:ext cx="1999" cy="1428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3" y="2"/>
                      <a:pt x="3" y="2"/>
                      <a:pt x="3" y="2"/>
                    </a:cubicBez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67" name="Freeform 424"/>
              <p:cNvSpPr>
                <a:spLocks/>
              </p:cNvSpPr>
              <p:nvPr/>
            </p:nvSpPr>
            <p:spPr bwMode="auto">
              <a:xfrm>
                <a:off x="6066456" y="4582096"/>
                <a:ext cx="30551" cy="171315"/>
              </a:xfrm>
              <a:custGeom>
                <a:avLst/>
                <a:gdLst>
                  <a:gd name="T0" fmla="*/ 0 w 45"/>
                  <a:gd name="T1" fmla="*/ 0 h 254"/>
                  <a:gd name="T2" fmla="*/ 21 w 45"/>
                  <a:gd name="T3" fmla="*/ 254 h 254"/>
                  <a:gd name="T4" fmla="*/ 45 w 45"/>
                  <a:gd name="T5" fmla="*/ 241 h 254"/>
                  <a:gd name="T6" fmla="*/ 29 w 45"/>
                  <a:gd name="T7" fmla="*/ 0 h 254"/>
                  <a:gd name="T8" fmla="*/ 0 w 45"/>
                  <a:gd name="T9" fmla="*/ 0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54">
                    <a:moveTo>
                      <a:pt x="0" y="0"/>
                    </a:moveTo>
                    <a:cubicBezTo>
                      <a:pt x="21" y="254"/>
                      <a:pt x="21" y="254"/>
                      <a:pt x="21" y="254"/>
                    </a:cubicBezTo>
                    <a:cubicBezTo>
                      <a:pt x="29" y="249"/>
                      <a:pt x="37" y="245"/>
                      <a:pt x="45" y="241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68" name="Freeform 425"/>
              <p:cNvSpPr>
                <a:spLocks/>
              </p:cNvSpPr>
              <p:nvPr/>
            </p:nvSpPr>
            <p:spPr bwMode="auto">
              <a:xfrm>
                <a:off x="6187233" y="4775683"/>
                <a:ext cx="1999" cy="1428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69" name="Freeform 426"/>
              <p:cNvSpPr>
                <a:spLocks/>
              </p:cNvSpPr>
              <p:nvPr/>
            </p:nvSpPr>
            <p:spPr bwMode="auto">
              <a:xfrm>
                <a:off x="6189232" y="4582096"/>
                <a:ext cx="30551" cy="171315"/>
              </a:xfrm>
              <a:custGeom>
                <a:avLst/>
                <a:gdLst>
                  <a:gd name="T0" fmla="*/ 45 w 45"/>
                  <a:gd name="T1" fmla="*/ 0 h 254"/>
                  <a:gd name="T2" fmla="*/ 16 w 45"/>
                  <a:gd name="T3" fmla="*/ 0 h 254"/>
                  <a:gd name="T4" fmla="*/ 0 w 45"/>
                  <a:gd name="T5" fmla="*/ 241 h 254"/>
                  <a:gd name="T6" fmla="*/ 24 w 45"/>
                  <a:gd name="T7" fmla="*/ 254 h 254"/>
                  <a:gd name="T8" fmla="*/ 45 w 45"/>
                  <a:gd name="T9" fmla="*/ 0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54">
                    <a:moveTo>
                      <a:pt x="45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0" y="241"/>
                      <a:pt x="0" y="241"/>
                      <a:pt x="0" y="241"/>
                    </a:cubicBezTo>
                    <a:cubicBezTo>
                      <a:pt x="8" y="245"/>
                      <a:pt x="16" y="249"/>
                      <a:pt x="24" y="254"/>
                    </a:cubicBezTo>
                    <a:lnTo>
                      <a:pt x="4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70" name="Freeform 427"/>
              <p:cNvSpPr>
                <a:spLocks noEditPoints="1"/>
              </p:cNvSpPr>
              <p:nvPr/>
            </p:nvSpPr>
            <p:spPr bwMode="auto">
              <a:xfrm>
                <a:off x="6032192" y="4740563"/>
                <a:ext cx="221283" cy="216714"/>
              </a:xfrm>
              <a:custGeom>
                <a:avLst/>
                <a:gdLst>
                  <a:gd name="T0" fmla="*/ 164 w 328"/>
                  <a:gd name="T1" fmla="*/ 0 h 321"/>
                  <a:gd name="T2" fmla="*/ 0 w 328"/>
                  <a:gd name="T3" fmla="*/ 161 h 321"/>
                  <a:gd name="T4" fmla="*/ 164 w 328"/>
                  <a:gd name="T5" fmla="*/ 321 h 321"/>
                  <a:gd name="T6" fmla="*/ 328 w 328"/>
                  <a:gd name="T7" fmla="*/ 161 h 321"/>
                  <a:gd name="T8" fmla="*/ 164 w 328"/>
                  <a:gd name="T9" fmla="*/ 0 h 321"/>
                  <a:gd name="T10" fmla="*/ 164 w 328"/>
                  <a:gd name="T11" fmla="*/ 294 h 321"/>
                  <a:gd name="T12" fmla="*/ 27 w 328"/>
                  <a:gd name="T13" fmla="*/ 161 h 321"/>
                  <a:gd name="T14" fmla="*/ 164 w 328"/>
                  <a:gd name="T15" fmla="*/ 27 h 321"/>
                  <a:gd name="T16" fmla="*/ 302 w 328"/>
                  <a:gd name="T17" fmla="*/ 161 h 321"/>
                  <a:gd name="T18" fmla="*/ 164 w 328"/>
                  <a:gd name="T19" fmla="*/ 2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8" h="321">
                    <a:moveTo>
                      <a:pt x="164" y="0"/>
                    </a:moveTo>
                    <a:cubicBezTo>
                      <a:pt x="74" y="0"/>
                      <a:pt x="0" y="72"/>
                      <a:pt x="0" y="161"/>
                    </a:cubicBezTo>
                    <a:cubicBezTo>
                      <a:pt x="0" y="249"/>
                      <a:pt x="74" y="321"/>
                      <a:pt x="164" y="321"/>
                    </a:cubicBezTo>
                    <a:cubicBezTo>
                      <a:pt x="255" y="321"/>
                      <a:pt x="328" y="249"/>
                      <a:pt x="328" y="161"/>
                    </a:cubicBezTo>
                    <a:cubicBezTo>
                      <a:pt x="328" y="72"/>
                      <a:pt x="255" y="0"/>
                      <a:pt x="164" y="0"/>
                    </a:cubicBezTo>
                    <a:close/>
                    <a:moveTo>
                      <a:pt x="164" y="294"/>
                    </a:moveTo>
                    <a:cubicBezTo>
                      <a:pt x="89" y="294"/>
                      <a:pt x="27" y="234"/>
                      <a:pt x="27" y="161"/>
                    </a:cubicBezTo>
                    <a:cubicBezTo>
                      <a:pt x="27" y="87"/>
                      <a:pt x="89" y="27"/>
                      <a:pt x="164" y="27"/>
                    </a:cubicBezTo>
                    <a:cubicBezTo>
                      <a:pt x="240" y="27"/>
                      <a:pt x="302" y="87"/>
                      <a:pt x="302" y="161"/>
                    </a:cubicBezTo>
                    <a:cubicBezTo>
                      <a:pt x="302" y="234"/>
                      <a:pt x="240" y="294"/>
                      <a:pt x="164" y="2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71" name="Freeform 428"/>
              <p:cNvSpPr>
                <a:spLocks/>
              </p:cNvSpPr>
              <p:nvPr/>
            </p:nvSpPr>
            <p:spPr bwMode="auto">
              <a:xfrm>
                <a:off x="6105001" y="4571246"/>
                <a:ext cx="76235" cy="168175"/>
              </a:xfrm>
              <a:custGeom>
                <a:avLst/>
                <a:gdLst>
                  <a:gd name="T0" fmla="*/ 56 w 113"/>
                  <a:gd name="T1" fmla="*/ 243 h 249"/>
                  <a:gd name="T2" fmla="*/ 100 w 113"/>
                  <a:gd name="T3" fmla="*/ 249 h 249"/>
                  <a:gd name="T4" fmla="*/ 113 w 113"/>
                  <a:gd name="T5" fmla="*/ 0 h 249"/>
                  <a:gd name="T6" fmla="*/ 0 w 113"/>
                  <a:gd name="T7" fmla="*/ 0 h 249"/>
                  <a:gd name="T8" fmla="*/ 13 w 113"/>
                  <a:gd name="T9" fmla="*/ 249 h 249"/>
                  <a:gd name="T10" fmla="*/ 56 w 113"/>
                  <a:gd name="T11" fmla="*/ 243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3" h="249">
                    <a:moveTo>
                      <a:pt x="56" y="243"/>
                    </a:moveTo>
                    <a:cubicBezTo>
                      <a:pt x="71" y="243"/>
                      <a:pt x="86" y="245"/>
                      <a:pt x="100" y="249"/>
                    </a:cubicBezTo>
                    <a:cubicBezTo>
                      <a:pt x="113" y="0"/>
                      <a:pt x="113" y="0"/>
                      <a:pt x="11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3" y="249"/>
                      <a:pt x="13" y="249"/>
                      <a:pt x="13" y="249"/>
                    </a:cubicBezTo>
                    <a:cubicBezTo>
                      <a:pt x="27" y="245"/>
                      <a:pt x="42" y="243"/>
                      <a:pt x="56" y="2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72" name="Freeform 429"/>
              <p:cNvSpPr>
                <a:spLocks/>
              </p:cNvSpPr>
              <p:nvPr/>
            </p:nvSpPr>
            <p:spPr bwMode="auto">
              <a:xfrm>
                <a:off x="5758088" y="4516711"/>
                <a:ext cx="334636" cy="294948"/>
              </a:xfrm>
              <a:custGeom>
                <a:avLst/>
                <a:gdLst>
                  <a:gd name="T0" fmla="*/ 460 w 496"/>
                  <a:gd name="T1" fmla="*/ 351 h 437"/>
                  <a:gd name="T2" fmla="*/ 437 w 496"/>
                  <a:gd name="T3" fmla="*/ 80 h 437"/>
                  <a:gd name="T4" fmla="*/ 496 w 496"/>
                  <a:gd name="T5" fmla="*/ 80 h 437"/>
                  <a:gd name="T6" fmla="*/ 496 w 496"/>
                  <a:gd name="T7" fmla="*/ 73 h 437"/>
                  <a:gd name="T8" fmla="*/ 401 w 496"/>
                  <a:gd name="T9" fmla="*/ 0 h 437"/>
                  <a:gd name="T10" fmla="*/ 290 w 496"/>
                  <a:gd name="T11" fmla="*/ 188 h 437"/>
                  <a:gd name="T12" fmla="*/ 276 w 496"/>
                  <a:gd name="T13" fmla="*/ 103 h 437"/>
                  <a:gd name="T14" fmla="*/ 291 w 496"/>
                  <a:gd name="T15" fmla="*/ 76 h 437"/>
                  <a:gd name="T16" fmla="*/ 259 w 496"/>
                  <a:gd name="T17" fmla="*/ 44 h 437"/>
                  <a:gd name="T18" fmla="*/ 227 w 496"/>
                  <a:gd name="T19" fmla="*/ 76 h 437"/>
                  <a:gd name="T20" fmla="*/ 243 w 496"/>
                  <a:gd name="T21" fmla="*/ 103 h 437"/>
                  <a:gd name="T22" fmla="*/ 229 w 496"/>
                  <a:gd name="T23" fmla="*/ 186 h 437"/>
                  <a:gd name="T24" fmla="*/ 118 w 496"/>
                  <a:gd name="T25" fmla="*/ 0 h 437"/>
                  <a:gd name="T26" fmla="*/ 2 w 496"/>
                  <a:gd name="T27" fmla="*/ 123 h 437"/>
                  <a:gd name="T28" fmla="*/ 0 w 496"/>
                  <a:gd name="T29" fmla="*/ 123 h 437"/>
                  <a:gd name="T30" fmla="*/ 0 w 496"/>
                  <a:gd name="T31" fmla="*/ 396 h 437"/>
                  <a:gd name="T32" fmla="*/ 1 w 496"/>
                  <a:gd name="T33" fmla="*/ 396 h 437"/>
                  <a:gd name="T34" fmla="*/ 260 w 496"/>
                  <a:gd name="T35" fmla="*/ 437 h 437"/>
                  <a:gd name="T36" fmla="*/ 400 w 496"/>
                  <a:gd name="T37" fmla="*/ 430 h 437"/>
                  <a:gd name="T38" fmla="*/ 460 w 496"/>
                  <a:gd name="T39" fmla="*/ 351 h 4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96" h="437">
                    <a:moveTo>
                      <a:pt x="460" y="351"/>
                    </a:moveTo>
                    <a:cubicBezTo>
                      <a:pt x="437" y="80"/>
                      <a:pt x="437" y="80"/>
                      <a:pt x="437" y="80"/>
                    </a:cubicBezTo>
                    <a:cubicBezTo>
                      <a:pt x="496" y="80"/>
                      <a:pt x="496" y="80"/>
                      <a:pt x="496" y="80"/>
                    </a:cubicBezTo>
                    <a:cubicBezTo>
                      <a:pt x="496" y="73"/>
                      <a:pt x="496" y="73"/>
                      <a:pt x="496" y="73"/>
                    </a:cubicBezTo>
                    <a:cubicBezTo>
                      <a:pt x="475" y="43"/>
                      <a:pt x="442" y="18"/>
                      <a:pt x="401" y="0"/>
                    </a:cubicBezTo>
                    <a:cubicBezTo>
                      <a:pt x="290" y="188"/>
                      <a:pt x="290" y="188"/>
                      <a:pt x="290" y="188"/>
                    </a:cubicBez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85" y="98"/>
                      <a:pt x="291" y="88"/>
                      <a:pt x="291" y="76"/>
                    </a:cubicBezTo>
                    <a:cubicBezTo>
                      <a:pt x="291" y="59"/>
                      <a:pt x="277" y="44"/>
                      <a:pt x="259" y="44"/>
                    </a:cubicBezTo>
                    <a:cubicBezTo>
                      <a:pt x="242" y="44"/>
                      <a:pt x="227" y="59"/>
                      <a:pt x="227" y="76"/>
                    </a:cubicBezTo>
                    <a:cubicBezTo>
                      <a:pt x="227" y="88"/>
                      <a:pt x="233" y="98"/>
                      <a:pt x="243" y="103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56" y="27"/>
                      <a:pt x="12" y="72"/>
                      <a:pt x="2" y="12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396"/>
                      <a:pt x="0" y="396"/>
                      <a:pt x="0" y="396"/>
                    </a:cubicBezTo>
                    <a:cubicBezTo>
                      <a:pt x="1" y="396"/>
                      <a:pt x="1" y="396"/>
                      <a:pt x="1" y="396"/>
                    </a:cubicBezTo>
                    <a:cubicBezTo>
                      <a:pt x="14" y="419"/>
                      <a:pt x="125" y="437"/>
                      <a:pt x="260" y="437"/>
                    </a:cubicBezTo>
                    <a:cubicBezTo>
                      <a:pt x="312" y="437"/>
                      <a:pt x="360" y="435"/>
                      <a:pt x="400" y="430"/>
                    </a:cubicBezTo>
                    <a:cubicBezTo>
                      <a:pt x="413" y="398"/>
                      <a:pt x="434" y="371"/>
                      <a:pt x="460" y="3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73" name="Freeform 430"/>
              <p:cNvSpPr>
                <a:spLocks noEditPoints="1"/>
              </p:cNvSpPr>
              <p:nvPr/>
            </p:nvSpPr>
            <p:spPr bwMode="auto">
              <a:xfrm>
                <a:off x="6068454" y="4777111"/>
                <a:ext cx="149330" cy="144476"/>
              </a:xfrm>
              <a:custGeom>
                <a:avLst/>
                <a:gdLst>
                  <a:gd name="T0" fmla="*/ 110 w 221"/>
                  <a:gd name="T1" fmla="*/ 0 h 214"/>
                  <a:gd name="T2" fmla="*/ 0 w 221"/>
                  <a:gd name="T3" fmla="*/ 107 h 214"/>
                  <a:gd name="T4" fmla="*/ 110 w 221"/>
                  <a:gd name="T5" fmla="*/ 214 h 214"/>
                  <a:gd name="T6" fmla="*/ 221 w 221"/>
                  <a:gd name="T7" fmla="*/ 107 h 214"/>
                  <a:gd name="T8" fmla="*/ 110 w 221"/>
                  <a:gd name="T9" fmla="*/ 0 h 214"/>
                  <a:gd name="T10" fmla="*/ 134 w 221"/>
                  <a:gd name="T11" fmla="*/ 188 h 214"/>
                  <a:gd name="T12" fmla="*/ 99 w 221"/>
                  <a:gd name="T13" fmla="*/ 188 h 214"/>
                  <a:gd name="T14" fmla="*/ 99 w 221"/>
                  <a:gd name="T15" fmla="*/ 66 h 214"/>
                  <a:gd name="T16" fmla="*/ 99 w 221"/>
                  <a:gd name="T17" fmla="*/ 66 h 214"/>
                  <a:gd name="T18" fmla="*/ 70 w 221"/>
                  <a:gd name="T19" fmla="*/ 80 h 214"/>
                  <a:gd name="T20" fmla="*/ 64 w 221"/>
                  <a:gd name="T21" fmla="*/ 53 h 214"/>
                  <a:gd name="T22" fmla="*/ 105 w 221"/>
                  <a:gd name="T23" fmla="*/ 34 h 214"/>
                  <a:gd name="T24" fmla="*/ 134 w 221"/>
                  <a:gd name="T25" fmla="*/ 34 h 214"/>
                  <a:gd name="T26" fmla="*/ 134 w 221"/>
                  <a:gd name="T27" fmla="*/ 18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1" h="214">
                    <a:moveTo>
                      <a:pt x="110" y="0"/>
                    </a:moveTo>
                    <a:cubicBezTo>
                      <a:pt x="50" y="0"/>
                      <a:pt x="0" y="48"/>
                      <a:pt x="0" y="107"/>
                    </a:cubicBezTo>
                    <a:cubicBezTo>
                      <a:pt x="0" y="166"/>
                      <a:pt x="50" y="214"/>
                      <a:pt x="110" y="214"/>
                    </a:cubicBezTo>
                    <a:cubicBezTo>
                      <a:pt x="171" y="214"/>
                      <a:pt x="221" y="166"/>
                      <a:pt x="221" y="107"/>
                    </a:cubicBezTo>
                    <a:cubicBezTo>
                      <a:pt x="221" y="48"/>
                      <a:pt x="171" y="0"/>
                      <a:pt x="110" y="0"/>
                    </a:cubicBezTo>
                    <a:close/>
                    <a:moveTo>
                      <a:pt x="134" y="188"/>
                    </a:moveTo>
                    <a:cubicBezTo>
                      <a:pt x="99" y="188"/>
                      <a:pt x="99" y="188"/>
                      <a:pt x="99" y="188"/>
                    </a:cubicBezTo>
                    <a:cubicBezTo>
                      <a:pt x="99" y="66"/>
                      <a:pt x="99" y="66"/>
                      <a:pt x="99" y="66"/>
                    </a:cubicBezTo>
                    <a:cubicBezTo>
                      <a:pt x="99" y="66"/>
                      <a:pt x="99" y="66"/>
                      <a:pt x="99" y="66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105" y="34"/>
                      <a:pt x="105" y="34"/>
                      <a:pt x="105" y="34"/>
                    </a:cubicBezTo>
                    <a:cubicBezTo>
                      <a:pt x="134" y="34"/>
                      <a:pt x="134" y="34"/>
                      <a:pt x="134" y="34"/>
                    </a:cubicBezTo>
                    <a:lnTo>
                      <a:pt x="134" y="1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17938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-195873" y="530499"/>
            <a:ext cx="12583746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8000" dirty="0" smtClean="0">
                <a:solidFill>
                  <a:srgbClr val="009DD9">
                    <a:lumMod val="75000"/>
                    <a:alpha val="20000"/>
                  </a:srgbClr>
                </a:solidFill>
                <a:latin typeface="ITC Avant Garde Std Bk Cn" panose="020B0406020202020204" pitchFamily="34" charset="0"/>
              </a:rPr>
              <a:t>2015</a:t>
            </a:r>
            <a:endParaRPr lang="zh-CN" altLang="en-US" sz="38000" dirty="0">
              <a:solidFill>
                <a:srgbClr val="009DD9">
                  <a:lumMod val="75000"/>
                  <a:alpha val="20000"/>
                </a:srgbClr>
              </a:solidFill>
              <a:latin typeface="ITC Avant Garde Std Bk Cn" panose="020B0406020202020204" pitchFamily="34" charset="0"/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-50185" y="1491240"/>
            <a:ext cx="12292371" cy="3761220"/>
          </a:xfrm>
          <a:prstGeom prst="rect">
            <a:avLst/>
          </a:prstGeom>
          <a:solidFill>
            <a:schemeClr val="accent2">
              <a:alpha val="8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prstClr val="white"/>
              </a:solidFill>
              <a:ea typeface="微软雅黑"/>
            </a:endParaRPr>
          </a:p>
        </p:txBody>
      </p:sp>
      <p:sp>
        <p:nvSpPr>
          <p:cNvPr id="6" name="圆角矩形 5"/>
          <p:cNvSpPr/>
          <p:nvPr/>
        </p:nvSpPr>
        <p:spPr bwMode="auto">
          <a:xfrm>
            <a:off x="2102268" y="1914022"/>
            <a:ext cx="1030559" cy="1030433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30000"/>
                </a:schemeClr>
              </a:gs>
              <a:gs pos="50000">
                <a:schemeClr val="bg1">
                  <a:alpha val="16000"/>
                </a:schemeClr>
              </a:gs>
            </a:gsLst>
            <a:lin ang="3000000" scaled="0"/>
            <a:tileRect/>
          </a:gradFill>
          <a:ln w="19050">
            <a:gradFill flip="none" rotWithShape="1">
              <a:gsLst>
                <a:gs pos="19000">
                  <a:srgbClr val="E1F7FF"/>
                </a:gs>
                <a:gs pos="43000">
                  <a:schemeClr val="accent2"/>
                </a:gs>
                <a:gs pos="86000">
                  <a:srgbClr val="E1F7FF"/>
                </a:gs>
              </a:gsLst>
              <a:lin ang="2700000" scaled="1"/>
              <a:tileRect/>
            </a:gradFill>
          </a:ln>
          <a:effectLst>
            <a:outerShdw blurRad="190500" dist="63500" dir="2700000" algn="tl" rotWithShape="0">
              <a:schemeClr val="accent2">
                <a:lumMod val="50000"/>
                <a:alpha val="65000"/>
              </a:schemeClr>
            </a:outerShdw>
            <a:softEdge rad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 bwMode="auto">
          <a:xfrm>
            <a:off x="3493649" y="1914022"/>
            <a:ext cx="1030559" cy="1030433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30000"/>
                </a:schemeClr>
              </a:gs>
              <a:gs pos="50000">
                <a:schemeClr val="bg1">
                  <a:alpha val="16000"/>
                </a:schemeClr>
              </a:gs>
            </a:gsLst>
            <a:lin ang="3000000" scaled="0"/>
            <a:tileRect/>
          </a:gradFill>
          <a:ln w="19050">
            <a:gradFill flip="none" rotWithShape="1">
              <a:gsLst>
                <a:gs pos="19000">
                  <a:srgbClr val="E1F7FF"/>
                </a:gs>
                <a:gs pos="43000">
                  <a:schemeClr val="accent2"/>
                </a:gs>
                <a:gs pos="86000">
                  <a:srgbClr val="E1F7FF"/>
                </a:gs>
              </a:gsLst>
              <a:lin ang="2700000" scaled="1"/>
              <a:tileRect/>
            </a:gradFill>
          </a:ln>
          <a:effectLst>
            <a:outerShdw blurRad="190500" dist="63500" dir="2700000" algn="tl" rotWithShape="0">
              <a:schemeClr val="accent2">
                <a:lumMod val="50000"/>
                <a:alpha val="65000"/>
              </a:schemeClr>
            </a:outerShdw>
            <a:softEdge rad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 bwMode="auto">
          <a:xfrm>
            <a:off x="4885030" y="1914022"/>
            <a:ext cx="1030559" cy="1030433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30000"/>
                </a:schemeClr>
              </a:gs>
              <a:gs pos="50000">
                <a:schemeClr val="bg1">
                  <a:alpha val="16000"/>
                </a:schemeClr>
              </a:gs>
            </a:gsLst>
            <a:lin ang="3000000" scaled="0"/>
            <a:tileRect/>
          </a:gradFill>
          <a:ln w="19050">
            <a:gradFill flip="none" rotWithShape="1">
              <a:gsLst>
                <a:gs pos="19000">
                  <a:srgbClr val="E1F7FF"/>
                </a:gs>
                <a:gs pos="43000">
                  <a:schemeClr val="accent2"/>
                </a:gs>
                <a:gs pos="86000">
                  <a:srgbClr val="E1F7FF"/>
                </a:gs>
              </a:gsLst>
              <a:lin ang="2700000" scaled="1"/>
              <a:tileRect/>
            </a:gradFill>
          </a:ln>
          <a:effectLst>
            <a:outerShdw blurRad="190500" dist="63500" dir="2700000" algn="tl" rotWithShape="0">
              <a:schemeClr val="accent2">
                <a:lumMod val="50000"/>
                <a:alpha val="65000"/>
              </a:schemeClr>
            </a:outerShdw>
            <a:softEdge rad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 bwMode="auto">
          <a:xfrm>
            <a:off x="6276411" y="1914022"/>
            <a:ext cx="1030559" cy="1030433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30000"/>
                </a:schemeClr>
              </a:gs>
              <a:gs pos="50000">
                <a:schemeClr val="bg1">
                  <a:alpha val="16000"/>
                </a:schemeClr>
              </a:gs>
            </a:gsLst>
            <a:lin ang="3000000" scaled="0"/>
            <a:tileRect/>
          </a:gradFill>
          <a:ln w="19050">
            <a:gradFill flip="none" rotWithShape="1">
              <a:gsLst>
                <a:gs pos="19000">
                  <a:srgbClr val="E1F7FF"/>
                </a:gs>
                <a:gs pos="43000">
                  <a:schemeClr val="accent2"/>
                </a:gs>
                <a:gs pos="86000">
                  <a:srgbClr val="E1F7FF"/>
                </a:gs>
              </a:gsLst>
              <a:lin ang="2700000" scaled="1"/>
              <a:tileRect/>
            </a:gradFill>
          </a:ln>
          <a:effectLst>
            <a:outerShdw blurRad="190500" dist="63500" dir="2700000" algn="tl" rotWithShape="0">
              <a:schemeClr val="accent2">
                <a:lumMod val="50000"/>
                <a:alpha val="65000"/>
              </a:schemeClr>
            </a:outerShdw>
            <a:softEdge rad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 bwMode="auto">
          <a:xfrm>
            <a:off x="7667792" y="1914022"/>
            <a:ext cx="1030559" cy="1030433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30000"/>
                </a:schemeClr>
              </a:gs>
              <a:gs pos="50000">
                <a:schemeClr val="bg1">
                  <a:alpha val="16000"/>
                </a:schemeClr>
              </a:gs>
            </a:gsLst>
            <a:lin ang="3000000" scaled="0"/>
            <a:tileRect/>
          </a:gradFill>
          <a:ln w="19050">
            <a:gradFill flip="none" rotWithShape="1">
              <a:gsLst>
                <a:gs pos="19000">
                  <a:srgbClr val="E1F7FF"/>
                </a:gs>
                <a:gs pos="43000">
                  <a:schemeClr val="accent2"/>
                </a:gs>
                <a:gs pos="86000">
                  <a:srgbClr val="E1F7FF"/>
                </a:gs>
              </a:gsLst>
              <a:lin ang="2700000" scaled="1"/>
              <a:tileRect/>
            </a:gradFill>
          </a:ln>
          <a:effectLst>
            <a:outerShdw blurRad="190500" dist="63500" dir="2700000" algn="tl" rotWithShape="0">
              <a:schemeClr val="accent2">
                <a:lumMod val="50000"/>
                <a:alpha val="65000"/>
              </a:schemeClr>
            </a:outerShdw>
            <a:softEdge rad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 bwMode="auto">
          <a:xfrm>
            <a:off x="9059174" y="1914022"/>
            <a:ext cx="1030559" cy="1030433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30000"/>
                </a:schemeClr>
              </a:gs>
              <a:gs pos="50000">
                <a:schemeClr val="bg1">
                  <a:alpha val="16000"/>
                </a:schemeClr>
              </a:gs>
            </a:gsLst>
            <a:lin ang="3000000" scaled="0"/>
            <a:tileRect/>
          </a:gradFill>
          <a:ln w="19050">
            <a:gradFill flip="none" rotWithShape="1">
              <a:gsLst>
                <a:gs pos="19000">
                  <a:srgbClr val="E1F7FF"/>
                </a:gs>
                <a:gs pos="43000">
                  <a:schemeClr val="accent2"/>
                </a:gs>
                <a:gs pos="86000">
                  <a:srgbClr val="E1F7FF"/>
                </a:gs>
              </a:gsLst>
              <a:lin ang="2700000" scaled="1"/>
              <a:tileRect/>
            </a:gradFill>
          </a:ln>
          <a:effectLst>
            <a:outerShdw blurRad="190500" dist="63500" dir="2700000" algn="tl" rotWithShape="0">
              <a:schemeClr val="accent2">
                <a:lumMod val="50000"/>
                <a:alpha val="65000"/>
              </a:schemeClr>
            </a:outerShdw>
            <a:softEdge rad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2122660" y="3278864"/>
            <a:ext cx="7946681" cy="338554"/>
            <a:chOff x="2002264" y="3469364"/>
            <a:chExt cx="8187473" cy="338554"/>
          </a:xfrm>
        </p:grpSpPr>
        <p:sp>
          <p:nvSpPr>
            <p:cNvPr id="12" name="矩形 17"/>
            <p:cNvSpPr>
              <a:spLocks noChangeArrowheads="1"/>
            </p:cNvSpPr>
            <p:nvPr/>
          </p:nvSpPr>
          <p:spPr bwMode="auto">
            <a:xfrm>
              <a:off x="3898035" y="3469364"/>
              <a:ext cx="439593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dist"/>
              <a:r>
                <a:rPr lang="en-US" altLang="zh-CN" sz="1600" dirty="0">
                  <a:solidFill>
                    <a:prstClr val="white"/>
                  </a:solidFill>
                  <a:latin typeface="ITC Avant Garde Std Bk" panose="020B0502020202020204" pitchFamily="34" charset="0"/>
                </a:rPr>
                <a:t>Business report template</a:t>
              </a:r>
              <a:endParaRPr lang="zh-CN" altLang="en-US" sz="1600" dirty="0">
                <a:solidFill>
                  <a:prstClr val="white"/>
                </a:solidFill>
                <a:latin typeface="ITC Avant Garde Std Bk" panose="020B0502020202020204" pitchFamily="34" charset="0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 bwMode="auto">
            <a:xfrm>
              <a:off x="2002264" y="3609064"/>
              <a:ext cx="1769599" cy="0"/>
            </a:xfrm>
            <a:prstGeom prst="line">
              <a:avLst/>
            </a:prstGeom>
            <a:noFill/>
            <a:ln w="12700" cap="flat" cmpd="sng" algn="ctr">
              <a:solidFill>
                <a:schemeClr val="bg1"/>
              </a:solidFill>
              <a:prstDash val="solid"/>
            </a:ln>
            <a:effectLst/>
          </p:spPr>
        </p:cxnSp>
        <p:cxnSp>
          <p:nvCxnSpPr>
            <p:cNvPr id="15" name="直接连接符 14"/>
            <p:cNvCxnSpPr/>
            <p:nvPr/>
          </p:nvCxnSpPr>
          <p:spPr bwMode="auto">
            <a:xfrm>
              <a:off x="8420138" y="3609064"/>
              <a:ext cx="1769599" cy="0"/>
            </a:xfrm>
            <a:prstGeom prst="line">
              <a:avLst/>
            </a:prstGeom>
            <a:noFill/>
            <a:ln w="12700" cap="flat" cmpd="sng" algn="ctr">
              <a:solidFill>
                <a:schemeClr val="bg1"/>
              </a:solidFill>
              <a:prstDash val="solid"/>
            </a:ln>
            <a:effectLst/>
          </p:spPr>
        </p:cxnSp>
      </p:grpSp>
      <p:sp>
        <p:nvSpPr>
          <p:cNvPr id="16" name="圆角矩形 15"/>
          <p:cNvSpPr/>
          <p:nvPr/>
        </p:nvSpPr>
        <p:spPr>
          <a:xfrm>
            <a:off x="5099889" y="3987482"/>
            <a:ext cx="1992222" cy="400119"/>
          </a:xfrm>
          <a:prstGeom prst="roundRect">
            <a:avLst>
              <a:gd name="adj" fmla="val 0"/>
            </a:avLst>
          </a:prstGeom>
          <a:noFill/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汇报人：杜小二</a:t>
            </a: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991" r="38451" b="20502"/>
          <a:stretch/>
        </p:blipFill>
        <p:spPr>
          <a:xfrm>
            <a:off x="10643443" y="6235961"/>
            <a:ext cx="1339903" cy="45539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 bwMode="auto">
          <a:xfrm>
            <a:off x="2240932" y="1836050"/>
            <a:ext cx="7710137" cy="13024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di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400" b="1" dirty="0" smtClean="0">
                <a:solidFill>
                  <a:prstClr val="white"/>
                </a:solidFill>
                <a:latin typeface="微软雅黑"/>
                <a:ea typeface="微软雅黑"/>
                <a:cs typeface="+mn-ea"/>
              </a:rPr>
              <a:t>年终汇报总结</a:t>
            </a:r>
            <a:endParaRPr lang="zh-CN" altLang="en-US" sz="4400" b="1" dirty="0">
              <a:solidFill>
                <a:prstClr val="white"/>
              </a:solidFill>
              <a:latin typeface="微软雅黑"/>
              <a:ea typeface="微软雅黑"/>
              <a:cs typeface="+mn-ea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3688521" y="4878841"/>
            <a:ext cx="4814959" cy="751716"/>
            <a:chOff x="3233661" y="4925602"/>
            <a:chExt cx="5192094" cy="810594"/>
          </a:xfrm>
        </p:grpSpPr>
        <p:sp>
          <p:nvSpPr>
            <p:cNvPr id="41" name="椭圆 40"/>
            <p:cNvSpPr/>
            <p:nvPr/>
          </p:nvSpPr>
          <p:spPr>
            <a:xfrm>
              <a:off x="3233661" y="4925602"/>
              <a:ext cx="810594" cy="810594"/>
            </a:xfrm>
            <a:prstGeom prst="ellipse">
              <a:avLst/>
            </a:prstGeom>
            <a:solidFill>
              <a:schemeClr val="accent2"/>
            </a:solidFill>
            <a:ln w="44450">
              <a:solidFill>
                <a:schemeClr val="bg1"/>
              </a:solidFill>
            </a:ln>
            <a:effectLst>
              <a:outerShdw blurRad="88900" dist="635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4694161" y="4925602"/>
              <a:ext cx="810594" cy="810594"/>
            </a:xfrm>
            <a:prstGeom prst="ellipse">
              <a:avLst/>
            </a:prstGeom>
            <a:solidFill>
              <a:schemeClr val="accent3"/>
            </a:solidFill>
            <a:ln w="44450">
              <a:solidFill>
                <a:schemeClr val="bg1"/>
              </a:solidFill>
            </a:ln>
            <a:effectLst>
              <a:outerShdw blurRad="88900" dist="635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6154661" y="4925602"/>
              <a:ext cx="810594" cy="810594"/>
            </a:xfrm>
            <a:prstGeom prst="ellipse">
              <a:avLst/>
            </a:prstGeom>
            <a:solidFill>
              <a:schemeClr val="accent4"/>
            </a:solidFill>
            <a:ln w="44450">
              <a:solidFill>
                <a:schemeClr val="bg1"/>
              </a:solidFill>
            </a:ln>
            <a:effectLst>
              <a:outerShdw blurRad="88900" dist="635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7615161" y="4925602"/>
              <a:ext cx="810594" cy="810594"/>
            </a:xfrm>
            <a:prstGeom prst="ellipse">
              <a:avLst/>
            </a:prstGeom>
            <a:solidFill>
              <a:schemeClr val="accent5"/>
            </a:solidFill>
            <a:ln w="44450">
              <a:solidFill>
                <a:schemeClr val="bg1"/>
              </a:solidFill>
            </a:ln>
            <a:effectLst>
              <a:outerShdw blurRad="88900" dist="635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897241" y="5064097"/>
            <a:ext cx="360717" cy="363158"/>
            <a:chOff x="5042691" y="2273920"/>
            <a:chExt cx="702937" cy="707692"/>
          </a:xfrm>
          <a:solidFill>
            <a:schemeClr val="bg1"/>
          </a:solidFill>
        </p:grpSpPr>
        <p:sp>
          <p:nvSpPr>
            <p:cNvPr id="49" name="Freeform 12"/>
            <p:cNvSpPr>
              <a:spLocks/>
            </p:cNvSpPr>
            <p:nvPr/>
          </p:nvSpPr>
          <p:spPr bwMode="auto">
            <a:xfrm>
              <a:off x="5284806" y="2789968"/>
              <a:ext cx="460822" cy="191644"/>
            </a:xfrm>
            <a:custGeom>
              <a:avLst/>
              <a:gdLst>
                <a:gd name="T0" fmla="*/ 25 w 533"/>
                <a:gd name="T1" fmla="*/ 165 h 222"/>
                <a:gd name="T2" fmla="*/ 158 w 533"/>
                <a:gd name="T3" fmla="*/ 165 h 222"/>
                <a:gd name="T4" fmla="*/ 158 w 533"/>
                <a:gd name="T5" fmla="*/ 108 h 222"/>
                <a:gd name="T6" fmla="*/ 184 w 533"/>
                <a:gd name="T7" fmla="*/ 83 h 222"/>
                <a:gd name="T8" fmla="*/ 317 w 533"/>
                <a:gd name="T9" fmla="*/ 83 h 222"/>
                <a:gd name="T10" fmla="*/ 317 w 533"/>
                <a:gd name="T11" fmla="*/ 25 h 222"/>
                <a:gd name="T12" fmla="*/ 343 w 533"/>
                <a:gd name="T13" fmla="*/ 0 h 222"/>
                <a:gd name="T14" fmla="*/ 533 w 533"/>
                <a:gd name="T15" fmla="*/ 0 h 222"/>
                <a:gd name="T16" fmla="*/ 533 w 533"/>
                <a:gd name="T17" fmla="*/ 32 h 222"/>
                <a:gd name="T18" fmla="*/ 508 w 533"/>
                <a:gd name="T19" fmla="*/ 57 h 222"/>
                <a:gd name="T20" fmla="*/ 375 w 533"/>
                <a:gd name="T21" fmla="*/ 57 h 222"/>
                <a:gd name="T22" fmla="*/ 375 w 533"/>
                <a:gd name="T23" fmla="*/ 114 h 222"/>
                <a:gd name="T24" fmla="*/ 349 w 533"/>
                <a:gd name="T25" fmla="*/ 140 h 222"/>
                <a:gd name="T26" fmla="*/ 216 w 533"/>
                <a:gd name="T27" fmla="*/ 140 h 222"/>
                <a:gd name="T28" fmla="*/ 216 w 533"/>
                <a:gd name="T29" fmla="*/ 197 h 222"/>
                <a:gd name="T30" fmla="*/ 190 w 533"/>
                <a:gd name="T31" fmla="*/ 222 h 222"/>
                <a:gd name="T32" fmla="*/ 0 w 533"/>
                <a:gd name="T33" fmla="*/ 222 h 222"/>
                <a:gd name="T34" fmla="*/ 0 w 533"/>
                <a:gd name="T35" fmla="*/ 191 h 222"/>
                <a:gd name="T36" fmla="*/ 25 w 533"/>
                <a:gd name="T37" fmla="*/ 165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3" h="222">
                  <a:moveTo>
                    <a:pt x="25" y="165"/>
                  </a:moveTo>
                  <a:cubicBezTo>
                    <a:pt x="158" y="165"/>
                    <a:pt x="158" y="165"/>
                    <a:pt x="158" y="165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8" y="94"/>
                    <a:pt x="170" y="83"/>
                    <a:pt x="184" y="83"/>
                  </a:cubicBezTo>
                  <a:cubicBezTo>
                    <a:pt x="317" y="83"/>
                    <a:pt x="317" y="83"/>
                    <a:pt x="317" y="83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11"/>
                    <a:pt x="329" y="0"/>
                    <a:pt x="343" y="0"/>
                  </a:cubicBezTo>
                  <a:cubicBezTo>
                    <a:pt x="533" y="0"/>
                    <a:pt x="533" y="0"/>
                    <a:pt x="533" y="0"/>
                  </a:cubicBezTo>
                  <a:cubicBezTo>
                    <a:pt x="533" y="32"/>
                    <a:pt x="533" y="32"/>
                    <a:pt x="533" y="32"/>
                  </a:cubicBezTo>
                  <a:cubicBezTo>
                    <a:pt x="533" y="46"/>
                    <a:pt x="522" y="57"/>
                    <a:pt x="508" y="57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114"/>
                    <a:pt x="375" y="114"/>
                    <a:pt x="375" y="114"/>
                  </a:cubicBezTo>
                  <a:cubicBezTo>
                    <a:pt x="375" y="128"/>
                    <a:pt x="363" y="140"/>
                    <a:pt x="349" y="140"/>
                  </a:cubicBezTo>
                  <a:cubicBezTo>
                    <a:pt x="216" y="140"/>
                    <a:pt x="216" y="140"/>
                    <a:pt x="216" y="140"/>
                  </a:cubicBezTo>
                  <a:cubicBezTo>
                    <a:pt x="216" y="197"/>
                    <a:pt x="216" y="197"/>
                    <a:pt x="216" y="197"/>
                  </a:cubicBezTo>
                  <a:cubicBezTo>
                    <a:pt x="216" y="211"/>
                    <a:pt x="204" y="222"/>
                    <a:pt x="190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77"/>
                    <a:pt x="11" y="165"/>
                    <a:pt x="25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13"/>
            <p:cNvSpPr>
              <a:spLocks noEditPoints="1"/>
            </p:cNvSpPr>
            <p:nvPr/>
          </p:nvSpPr>
          <p:spPr bwMode="auto">
            <a:xfrm>
              <a:off x="5042691" y="2273920"/>
              <a:ext cx="529214" cy="655758"/>
            </a:xfrm>
            <a:custGeom>
              <a:avLst/>
              <a:gdLst>
                <a:gd name="T0" fmla="*/ 28 w 612"/>
                <a:gd name="T1" fmla="*/ 504 h 759"/>
                <a:gd name="T2" fmla="*/ 148 w 612"/>
                <a:gd name="T3" fmla="*/ 514 h 759"/>
                <a:gd name="T4" fmla="*/ 179 w 612"/>
                <a:gd name="T5" fmla="*/ 488 h 759"/>
                <a:gd name="T6" fmla="*/ 184 w 612"/>
                <a:gd name="T7" fmla="*/ 423 h 759"/>
                <a:gd name="T8" fmla="*/ 158 w 612"/>
                <a:gd name="T9" fmla="*/ 392 h 759"/>
                <a:gd name="T10" fmla="*/ 38 w 612"/>
                <a:gd name="T11" fmla="*/ 381 h 759"/>
                <a:gd name="T12" fmla="*/ 7 w 612"/>
                <a:gd name="T13" fmla="*/ 407 h 759"/>
                <a:gd name="T14" fmla="*/ 2 w 612"/>
                <a:gd name="T15" fmla="*/ 473 h 759"/>
                <a:gd name="T16" fmla="*/ 28 w 612"/>
                <a:gd name="T17" fmla="*/ 504 h 759"/>
                <a:gd name="T18" fmla="*/ 157 w 612"/>
                <a:gd name="T19" fmla="*/ 669 h 759"/>
                <a:gd name="T20" fmla="*/ 254 w 612"/>
                <a:gd name="T21" fmla="*/ 487 h 759"/>
                <a:gd name="T22" fmla="*/ 334 w 612"/>
                <a:gd name="T23" fmla="*/ 512 h 759"/>
                <a:gd name="T24" fmla="*/ 342 w 612"/>
                <a:gd name="T25" fmla="*/ 515 h 759"/>
                <a:gd name="T26" fmla="*/ 216 w 612"/>
                <a:gd name="T27" fmla="*/ 722 h 759"/>
                <a:gd name="T28" fmla="*/ 157 w 612"/>
                <a:gd name="T29" fmla="*/ 669 h 759"/>
                <a:gd name="T30" fmla="*/ 379 w 612"/>
                <a:gd name="T31" fmla="*/ 7 h 759"/>
                <a:gd name="T32" fmla="*/ 426 w 612"/>
                <a:gd name="T33" fmla="*/ 84 h 759"/>
                <a:gd name="T34" fmla="*/ 349 w 612"/>
                <a:gd name="T35" fmla="*/ 150 h 759"/>
                <a:gd name="T36" fmla="*/ 304 w 612"/>
                <a:gd name="T37" fmla="*/ 59 h 759"/>
                <a:gd name="T38" fmla="*/ 379 w 612"/>
                <a:gd name="T39" fmla="*/ 7 h 759"/>
                <a:gd name="T40" fmla="*/ 371 w 612"/>
                <a:gd name="T41" fmla="*/ 183 h 759"/>
                <a:gd name="T42" fmla="*/ 403 w 612"/>
                <a:gd name="T43" fmla="*/ 199 h 759"/>
                <a:gd name="T44" fmla="*/ 574 w 612"/>
                <a:gd name="T45" fmla="*/ 278 h 759"/>
                <a:gd name="T46" fmla="*/ 579 w 612"/>
                <a:gd name="T47" fmla="*/ 341 h 759"/>
                <a:gd name="T48" fmla="*/ 398 w 612"/>
                <a:gd name="T49" fmla="*/ 296 h 759"/>
                <a:gd name="T50" fmla="*/ 381 w 612"/>
                <a:gd name="T51" fmla="*/ 385 h 759"/>
                <a:gd name="T52" fmla="*/ 390 w 612"/>
                <a:gd name="T53" fmla="*/ 402 h 759"/>
                <a:gd name="T54" fmla="*/ 561 w 612"/>
                <a:gd name="T55" fmla="*/ 593 h 759"/>
                <a:gd name="T56" fmla="*/ 489 w 612"/>
                <a:gd name="T57" fmla="*/ 626 h 759"/>
                <a:gd name="T58" fmla="*/ 233 w 612"/>
                <a:gd name="T59" fmla="*/ 447 h 759"/>
                <a:gd name="T60" fmla="*/ 203 w 612"/>
                <a:gd name="T61" fmla="*/ 392 h 759"/>
                <a:gd name="T62" fmla="*/ 231 w 612"/>
                <a:gd name="T63" fmla="*/ 239 h 759"/>
                <a:gd name="T64" fmla="*/ 157 w 612"/>
                <a:gd name="T65" fmla="*/ 344 h 759"/>
                <a:gd name="T66" fmla="*/ 95 w 612"/>
                <a:gd name="T67" fmla="*/ 332 h 759"/>
                <a:gd name="T68" fmla="*/ 247 w 612"/>
                <a:gd name="T69" fmla="*/ 155 h 759"/>
                <a:gd name="T70" fmla="*/ 313 w 612"/>
                <a:gd name="T71" fmla="*/ 163 h 759"/>
                <a:gd name="T72" fmla="*/ 349 w 612"/>
                <a:gd name="T73" fmla="*/ 227 h 759"/>
                <a:gd name="T74" fmla="*/ 371 w 612"/>
                <a:gd name="T75" fmla="*/ 183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12" h="759">
                  <a:moveTo>
                    <a:pt x="28" y="504"/>
                  </a:moveTo>
                  <a:cubicBezTo>
                    <a:pt x="148" y="514"/>
                    <a:pt x="148" y="514"/>
                    <a:pt x="148" y="514"/>
                  </a:cubicBezTo>
                  <a:cubicBezTo>
                    <a:pt x="164" y="516"/>
                    <a:pt x="177" y="504"/>
                    <a:pt x="179" y="488"/>
                  </a:cubicBezTo>
                  <a:cubicBezTo>
                    <a:pt x="184" y="423"/>
                    <a:pt x="184" y="423"/>
                    <a:pt x="184" y="423"/>
                  </a:cubicBezTo>
                  <a:cubicBezTo>
                    <a:pt x="186" y="407"/>
                    <a:pt x="174" y="393"/>
                    <a:pt x="158" y="392"/>
                  </a:cubicBezTo>
                  <a:cubicBezTo>
                    <a:pt x="38" y="381"/>
                    <a:pt x="38" y="381"/>
                    <a:pt x="38" y="381"/>
                  </a:cubicBezTo>
                  <a:cubicBezTo>
                    <a:pt x="23" y="380"/>
                    <a:pt x="9" y="392"/>
                    <a:pt x="7" y="407"/>
                  </a:cubicBezTo>
                  <a:cubicBezTo>
                    <a:pt x="2" y="473"/>
                    <a:pt x="2" y="473"/>
                    <a:pt x="2" y="473"/>
                  </a:cubicBezTo>
                  <a:cubicBezTo>
                    <a:pt x="0" y="489"/>
                    <a:pt x="12" y="503"/>
                    <a:pt x="28" y="504"/>
                  </a:cubicBezTo>
                  <a:close/>
                  <a:moveTo>
                    <a:pt x="157" y="669"/>
                  </a:moveTo>
                  <a:cubicBezTo>
                    <a:pt x="220" y="595"/>
                    <a:pt x="230" y="592"/>
                    <a:pt x="254" y="487"/>
                  </a:cubicBezTo>
                  <a:cubicBezTo>
                    <a:pt x="280" y="496"/>
                    <a:pt x="307" y="504"/>
                    <a:pt x="334" y="512"/>
                  </a:cubicBezTo>
                  <a:cubicBezTo>
                    <a:pt x="337" y="513"/>
                    <a:pt x="339" y="514"/>
                    <a:pt x="342" y="515"/>
                  </a:cubicBezTo>
                  <a:cubicBezTo>
                    <a:pt x="303" y="633"/>
                    <a:pt x="296" y="637"/>
                    <a:pt x="216" y="722"/>
                  </a:cubicBezTo>
                  <a:cubicBezTo>
                    <a:pt x="180" y="759"/>
                    <a:pt x="122" y="709"/>
                    <a:pt x="157" y="669"/>
                  </a:cubicBezTo>
                  <a:close/>
                  <a:moveTo>
                    <a:pt x="379" y="7"/>
                  </a:moveTo>
                  <a:cubicBezTo>
                    <a:pt x="413" y="15"/>
                    <a:pt x="434" y="49"/>
                    <a:pt x="426" y="84"/>
                  </a:cubicBezTo>
                  <a:cubicBezTo>
                    <a:pt x="419" y="120"/>
                    <a:pt x="383" y="157"/>
                    <a:pt x="349" y="150"/>
                  </a:cubicBezTo>
                  <a:cubicBezTo>
                    <a:pt x="315" y="143"/>
                    <a:pt x="297" y="94"/>
                    <a:pt x="304" y="59"/>
                  </a:cubicBezTo>
                  <a:cubicBezTo>
                    <a:pt x="312" y="23"/>
                    <a:pt x="345" y="0"/>
                    <a:pt x="379" y="7"/>
                  </a:cubicBezTo>
                  <a:close/>
                  <a:moveTo>
                    <a:pt x="371" y="183"/>
                  </a:moveTo>
                  <a:cubicBezTo>
                    <a:pt x="378" y="185"/>
                    <a:pt x="393" y="190"/>
                    <a:pt x="403" y="199"/>
                  </a:cubicBezTo>
                  <a:cubicBezTo>
                    <a:pt x="494" y="286"/>
                    <a:pt x="474" y="282"/>
                    <a:pt x="574" y="278"/>
                  </a:cubicBezTo>
                  <a:cubicBezTo>
                    <a:pt x="612" y="277"/>
                    <a:pt x="611" y="338"/>
                    <a:pt x="579" y="341"/>
                  </a:cubicBezTo>
                  <a:cubicBezTo>
                    <a:pt x="477" y="350"/>
                    <a:pt x="470" y="358"/>
                    <a:pt x="398" y="296"/>
                  </a:cubicBezTo>
                  <a:cubicBezTo>
                    <a:pt x="381" y="385"/>
                    <a:pt x="381" y="385"/>
                    <a:pt x="381" y="385"/>
                  </a:cubicBezTo>
                  <a:cubicBezTo>
                    <a:pt x="380" y="392"/>
                    <a:pt x="383" y="399"/>
                    <a:pt x="390" y="402"/>
                  </a:cubicBezTo>
                  <a:cubicBezTo>
                    <a:pt x="494" y="448"/>
                    <a:pt x="515" y="448"/>
                    <a:pt x="561" y="593"/>
                  </a:cubicBezTo>
                  <a:cubicBezTo>
                    <a:pt x="578" y="638"/>
                    <a:pt x="510" y="668"/>
                    <a:pt x="489" y="626"/>
                  </a:cubicBezTo>
                  <a:cubicBezTo>
                    <a:pt x="417" y="484"/>
                    <a:pt x="405" y="506"/>
                    <a:pt x="233" y="447"/>
                  </a:cubicBezTo>
                  <a:cubicBezTo>
                    <a:pt x="211" y="435"/>
                    <a:pt x="203" y="416"/>
                    <a:pt x="203" y="392"/>
                  </a:cubicBezTo>
                  <a:cubicBezTo>
                    <a:pt x="231" y="239"/>
                    <a:pt x="231" y="239"/>
                    <a:pt x="231" y="239"/>
                  </a:cubicBezTo>
                  <a:cubicBezTo>
                    <a:pt x="164" y="260"/>
                    <a:pt x="171" y="259"/>
                    <a:pt x="157" y="344"/>
                  </a:cubicBezTo>
                  <a:cubicBezTo>
                    <a:pt x="151" y="376"/>
                    <a:pt x="91" y="372"/>
                    <a:pt x="95" y="332"/>
                  </a:cubicBezTo>
                  <a:cubicBezTo>
                    <a:pt x="107" y="207"/>
                    <a:pt x="126" y="199"/>
                    <a:pt x="247" y="155"/>
                  </a:cubicBezTo>
                  <a:cubicBezTo>
                    <a:pt x="264" y="149"/>
                    <a:pt x="304" y="160"/>
                    <a:pt x="313" y="163"/>
                  </a:cubicBezTo>
                  <a:cubicBezTo>
                    <a:pt x="349" y="227"/>
                    <a:pt x="349" y="227"/>
                    <a:pt x="349" y="227"/>
                  </a:cubicBezTo>
                  <a:cubicBezTo>
                    <a:pt x="371" y="183"/>
                    <a:pt x="371" y="183"/>
                    <a:pt x="371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5248220" y="5110873"/>
            <a:ext cx="376558" cy="320405"/>
            <a:chOff x="7909299" y="3772690"/>
            <a:chExt cx="667095" cy="567616"/>
          </a:xfrm>
          <a:solidFill>
            <a:schemeClr val="bg1"/>
          </a:solidFill>
        </p:grpSpPr>
        <p:sp>
          <p:nvSpPr>
            <p:cNvPr id="52" name="Freeform 16"/>
            <p:cNvSpPr>
              <a:spLocks noEditPoints="1"/>
            </p:cNvSpPr>
            <p:nvPr/>
          </p:nvSpPr>
          <p:spPr bwMode="auto">
            <a:xfrm>
              <a:off x="7909299" y="3772690"/>
              <a:ext cx="623207" cy="567616"/>
            </a:xfrm>
            <a:custGeom>
              <a:avLst/>
              <a:gdLst>
                <a:gd name="T0" fmla="*/ 499 w 721"/>
                <a:gd name="T1" fmla="*/ 196 h 657"/>
                <a:gd name="T2" fmla="*/ 637 w 721"/>
                <a:gd name="T3" fmla="*/ 322 h 657"/>
                <a:gd name="T4" fmla="*/ 646 w 721"/>
                <a:gd name="T5" fmla="*/ 329 h 657"/>
                <a:gd name="T6" fmla="*/ 672 w 721"/>
                <a:gd name="T7" fmla="*/ 353 h 657"/>
                <a:gd name="T8" fmla="*/ 686 w 721"/>
                <a:gd name="T9" fmla="*/ 367 h 657"/>
                <a:gd name="T10" fmla="*/ 669 w 721"/>
                <a:gd name="T11" fmla="*/ 472 h 657"/>
                <a:gd name="T12" fmla="*/ 611 w 721"/>
                <a:gd name="T13" fmla="*/ 550 h 657"/>
                <a:gd name="T14" fmla="*/ 539 w 721"/>
                <a:gd name="T15" fmla="*/ 598 h 657"/>
                <a:gd name="T16" fmla="*/ 439 w 721"/>
                <a:gd name="T17" fmla="*/ 633 h 657"/>
                <a:gd name="T18" fmla="*/ 433 w 721"/>
                <a:gd name="T19" fmla="*/ 629 h 657"/>
                <a:gd name="T20" fmla="*/ 449 w 721"/>
                <a:gd name="T21" fmla="*/ 594 h 657"/>
                <a:gd name="T22" fmla="*/ 481 w 721"/>
                <a:gd name="T23" fmla="*/ 606 h 657"/>
                <a:gd name="T24" fmla="*/ 501 w 721"/>
                <a:gd name="T25" fmla="*/ 591 h 657"/>
                <a:gd name="T26" fmla="*/ 501 w 721"/>
                <a:gd name="T27" fmla="*/ 577 h 657"/>
                <a:gd name="T28" fmla="*/ 452 w 721"/>
                <a:gd name="T29" fmla="*/ 538 h 657"/>
                <a:gd name="T30" fmla="*/ 449 w 721"/>
                <a:gd name="T31" fmla="*/ 511 h 657"/>
                <a:gd name="T32" fmla="*/ 475 w 721"/>
                <a:gd name="T33" fmla="*/ 508 h 657"/>
                <a:gd name="T34" fmla="*/ 530 w 721"/>
                <a:gd name="T35" fmla="*/ 551 h 657"/>
                <a:gd name="T36" fmla="*/ 567 w 721"/>
                <a:gd name="T37" fmla="*/ 557 h 657"/>
                <a:gd name="T38" fmla="*/ 572 w 721"/>
                <a:gd name="T39" fmla="*/ 549 h 657"/>
                <a:gd name="T40" fmla="*/ 570 w 721"/>
                <a:gd name="T41" fmla="*/ 532 h 657"/>
                <a:gd name="T42" fmla="*/ 506 w 721"/>
                <a:gd name="T43" fmla="*/ 481 h 657"/>
                <a:gd name="T44" fmla="*/ 503 w 721"/>
                <a:gd name="T45" fmla="*/ 455 h 657"/>
                <a:gd name="T46" fmla="*/ 529 w 721"/>
                <a:gd name="T47" fmla="*/ 451 h 657"/>
                <a:gd name="T48" fmla="*/ 596 w 721"/>
                <a:gd name="T49" fmla="*/ 504 h 657"/>
                <a:gd name="T50" fmla="*/ 598 w 721"/>
                <a:gd name="T51" fmla="*/ 505 h 657"/>
                <a:gd name="T52" fmla="*/ 620 w 721"/>
                <a:gd name="T53" fmla="*/ 467 h 657"/>
                <a:gd name="T54" fmla="*/ 549 w 721"/>
                <a:gd name="T55" fmla="*/ 414 h 657"/>
                <a:gd name="T56" fmla="*/ 546 w 721"/>
                <a:gd name="T57" fmla="*/ 388 h 657"/>
                <a:gd name="T58" fmla="*/ 572 w 721"/>
                <a:gd name="T59" fmla="*/ 384 h 657"/>
                <a:gd name="T60" fmla="*/ 642 w 721"/>
                <a:gd name="T61" fmla="*/ 437 h 657"/>
                <a:gd name="T62" fmla="*/ 663 w 721"/>
                <a:gd name="T63" fmla="*/ 429 h 657"/>
                <a:gd name="T64" fmla="*/ 659 w 721"/>
                <a:gd name="T65" fmla="*/ 394 h 657"/>
                <a:gd name="T66" fmla="*/ 645 w 721"/>
                <a:gd name="T67" fmla="*/ 379 h 657"/>
                <a:gd name="T68" fmla="*/ 457 w 721"/>
                <a:gd name="T69" fmla="*/ 209 h 657"/>
                <a:gd name="T70" fmla="*/ 462 w 721"/>
                <a:gd name="T71" fmla="*/ 198 h 657"/>
                <a:gd name="T72" fmla="*/ 496 w 721"/>
                <a:gd name="T73" fmla="*/ 196 h 657"/>
                <a:gd name="T74" fmla="*/ 499 w 721"/>
                <a:gd name="T75" fmla="*/ 196 h 657"/>
                <a:gd name="T76" fmla="*/ 86 w 721"/>
                <a:gd name="T77" fmla="*/ 355 h 657"/>
                <a:gd name="T78" fmla="*/ 59 w 721"/>
                <a:gd name="T79" fmla="*/ 262 h 657"/>
                <a:gd name="T80" fmla="*/ 35 w 721"/>
                <a:gd name="T81" fmla="*/ 239 h 657"/>
                <a:gd name="T82" fmla="*/ 0 w 721"/>
                <a:gd name="T83" fmla="*/ 176 h 657"/>
                <a:gd name="T84" fmla="*/ 16 w 721"/>
                <a:gd name="T85" fmla="*/ 135 h 657"/>
                <a:gd name="T86" fmla="*/ 116 w 721"/>
                <a:gd name="T87" fmla="*/ 27 h 657"/>
                <a:gd name="T88" fmla="*/ 199 w 721"/>
                <a:gd name="T89" fmla="*/ 20 h 657"/>
                <a:gd name="T90" fmla="*/ 242 w 721"/>
                <a:gd name="T91" fmla="*/ 46 h 657"/>
                <a:gd name="T92" fmla="*/ 254 w 721"/>
                <a:gd name="T93" fmla="*/ 50 h 657"/>
                <a:gd name="T94" fmla="*/ 350 w 721"/>
                <a:gd name="T95" fmla="*/ 33 h 657"/>
                <a:gd name="T96" fmla="*/ 284 w 721"/>
                <a:gd name="T97" fmla="*/ 82 h 657"/>
                <a:gd name="T98" fmla="*/ 260 w 721"/>
                <a:gd name="T99" fmla="*/ 87 h 657"/>
                <a:gd name="T100" fmla="*/ 195 w 721"/>
                <a:gd name="T101" fmla="*/ 64 h 657"/>
                <a:gd name="T102" fmla="*/ 176 w 721"/>
                <a:gd name="T103" fmla="*/ 50 h 657"/>
                <a:gd name="T104" fmla="*/ 144 w 721"/>
                <a:gd name="T105" fmla="*/ 53 h 657"/>
                <a:gd name="T106" fmla="*/ 44 w 721"/>
                <a:gd name="T107" fmla="*/ 161 h 657"/>
                <a:gd name="T108" fmla="*/ 44 w 721"/>
                <a:gd name="T109" fmla="*/ 193 h 657"/>
                <a:gd name="T110" fmla="*/ 69 w 721"/>
                <a:gd name="T111" fmla="*/ 220 h 657"/>
                <a:gd name="T112" fmla="*/ 97 w 721"/>
                <a:gd name="T113" fmla="*/ 257 h 657"/>
                <a:gd name="T114" fmla="*/ 115 w 721"/>
                <a:gd name="T115" fmla="*/ 330 h 657"/>
                <a:gd name="T116" fmla="*/ 86 w 721"/>
                <a:gd name="T117" fmla="*/ 355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21" h="657">
                  <a:moveTo>
                    <a:pt x="499" y="196"/>
                  </a:moveTo>
                  <a:cubicBezTo>
                    <a:pt x="545" y="237"/>
                    <a:pt x="592" y="279"/>
                    <a:pt x="637" y="322"/>
                  </a:cubicBezTo>
                  <a:cubicBezTo>
                    <a:pt x="640" y="325"/>
                    <a:pt x="643" y="327"/>
                    <a:pt x="646" y="329"/>
                  </a:cubicBezTo>
                  <a:cubicBezTo>
                    <a:pt x="672" y="353"/>
                    <a:pt x="672" y="353"/>
                    <a:pt x="672" y="353"/>
                  </a:cubicBezTo>
                  <a:cubicBezTo>
                    <a:pt x="686" y="367"/>
                    <a:pt x="686" y="367"/>
                    <a:pt x="686" y="367"/>
                  </a:cubicBezTo>
                  <a:cubicBezTo>
                    <a:pt x="721" y="403"/>
                    <a:pt x="707" y="456"/>
                    <a:pt x="669" y="472"/>
                  </a:cubicBezTo>
                  <a:cubicBezTo>
                    <a:pt x="685" y="513"/>
                    <a:pt x="652" y="552"/>
                    <a:pt x="611" y="550"/>
                  </a:cubicBezTo>
                  <a:cubicBezTo>
                    <a:pt x="606" y="584"/>
                    <a:pt x="574" y="607"/>
                    <a:pt x="539" y="598"/>
                  </a:cubicBezTo>
                  <a:cubicBezTo>
                    <a:pt x="529" y="641"/>
                    <a:pt x="479" y="657"/>
                    <a:pt x="439" y="633"/>
                  </a:cubicBezTo>
                  <a:cubicBezTo>
                    <a:pt x="433" y="629"/>
                    <a:pt x="433" y="629"/>
                    <a:pt x="433" y="629"/>
                  </a:cubicBezTo>
                  <a:cubicBezTo>
                    <a:pt x="441" y="619"/>
                    <a:pt x="446" y="607"/>
                    <a:pt x="449" y="594"/>
                  </a:cubicBezTo>
                  <a:cubicBezTo>
                    <a:pt x="460" y="601"/>
                    <a:pt x="468" y="607"/>
                    <a:pt x="481" y="606"/>
                  </a:cubicBezTo>
                  <a:cubicBezTo>
                    <a:pt x="490" y="605"/>
                    <a:pt x="499" y="600"/>
                    <a:pt x="501" y="591"/>
                  </a:cubicBezTo>
                  <a:cubicBezTo>
                    <a:pt x="502" y="587"/>
                    <a:pt x="502" y="583"/>
                    <a:pt x="501" y="577"/>
                  </a:cubicBezTo>
                  <a:cubicBezTo>
                    <a:pt x="452" y="538"/>
                    <a:pt x="452" y="538"/>
                    <a:pt x="452" y="538"/>
                  </a:cubicBezTo>
                  <a:cubicBezTo>
                    <a:pt x="444" y="531"/>
                    <a:pt x="442" y="519"/>
                    <a:pt x="449" y="511"/>
                  </a:cubicBezTo>
                  <a:cubicBezTo>
                    <a:pt x="455" y="503"/>
                    <a:pt x="467" y="502"/>
                    <a:pt x="475" y="508"/>
                  </a:cubicBezTo>
                  <a:cubicBezTo>
                    <a:pt x="530" y="551"/>
                    <a:pt x="530" y="551"/>
                    <a:pt x="530" y="551"/>
                  </a:cubicBezTo>
                  <a:cubicBezTo>
                    <a:pt x="543" y="562"/>
                    <a:pt x="556" y="566"/>
                    <a:pt x="567" y="557"/>
                  </a:cubicBezTo>
                  <a:cubicBezTo>
                    <a:pt x="569" y="555"/>
                    <a:pt x="571" y="552"/>
                    <a:pt x="572" y="549"/>
                  </a:cubicBezTo>
                  <a:cubicBezTo>
                    <a:pt x="574" y="544"/>
                    <a:pt x="576" y="536"/>
                    <a:pt x="570" y="532"/>
                  </a:cubicBezTo>
                  <a:cubicBezTo>
                    <a:pt x="506" y="481"/>
                    <a:pt x="506" y="481"/>
                    <a:pt x="506" y="481"/>
                  </a:cubicBezTo>
                  <a:cubicBezTo>
                    <a:pt x="498" y="475"/>
                    <a:pt x="496" y="463"/>
                    <a:pt x="503" y="455"/>
                  </a:cubicBezTo>
                  <a:cubicBezTo>
                    <a:pt x="509" y="446"/>
                    <a:pt x="521" y="445"/>
                    <a:pt x="529" y="451"/>
                  </a:cubicBezTo>
                  <a:cubicBezTo>
                    <a:pt x="596" y="504"/>
                    <a:pt x="596" y="504"/>
                    <a:pt x="596" y="504"/>
                  </a:cubicBezTo>
                  <a:cubicBezTo>
                    <a:pt x="597" y="504"/>
                    <a:pt x="597" y="505"/>
                    <a:pt x="598" y="505"/>
                  </a:cubicBezTo>
                  <a:cubicBezTo>
                    <a:pt x="620" y="525"/>
                    <a:pt x="656" y="496"/>
                    <a:pt x="620" y="467"/>
                  </a:cubicBezTo>
                  <a:cubicBezTo>
                    <a:pt x="549" y="414"/>
                    <a:pt x="549" y="414"/>
                    <a:pt x="549" y="414"/>
                  </a:cubicBezTo>
                  <a:cubicBezTo>
                    <a:pt x="541" y="408"/>
                    <a:pt x="539" y="396"/>
                    <a:pt x="546" y="388"/>
                  </a:cubicBezTo>
                  <a:cubicBezTo>
                    <a:pt x="552" y="379"/>
                    <a:pt x="564" y="378"/>
                    <a:pt x="572" y="384"/>
                  </a:cubicBezTo>
                  <a:cubicBezTo>
                    <a:pt x="642" y="437"/>
                    <a:pt x="642" y="437"/>
                    <a:pt x="642" y="437"/>
                  </a:cubicBezTo>
                  <a:cubicBezTo>
                    <a:pt x="649" y="441"/>
                    <a:pt x="659" y="436"/>
                    <a:pt x="663" y="429"/>
                  </a:cubicBezTo>
                  <a:cubicBezTo>
                    <a:pt x="671" y="419"/>
                    <a:pt x="670" y="405"/>
                    <a:pt x="659" y="394"/>
                  </a:cubicBezTo>
                  <a:cubicBezTo>
                    <a:pt x="645" y="379"/>
                    <a:pt x="645" y="379"/>
                    <a:pt x="645" y="379"/>
                  </a:cubicBezTo>
                  <a:cubicBezTo>
                    <a:pt x="457" y="209"/>
                    <a:pt x="457" y="209"/>
                    <a:pt x="457" y="209"/>
                  </a:cubicBezTo>
                  <a:cubicBezTo>
                    <a:pt x="453" y="205"/>
                    <a:pt x="456" y="198"/>
                    <a:pt x="462" y="198"/>
                  </a:cubicBezTo>
                  <a:cubicBezTo>
                    <a:pt x="473" y="198"/>
                    <a:pt x="485" y="198"/>
                    <a:pt x="496" y="196"/>
                  </a:cubicBezTo>
                  <a:cubicBezTo>
                    <a:pt x="497" y="196"/>
                    <a:pt x="498" y="196"/>
                    <a:pt x="499" y="196"/>
                  </a:cubicBezTo>
                  <a:close/>
                  <a:moveTo>
                    <a:pt x="86" y="355"/>
                  </a:moveTo>
                  <a:cubicBezTo>
                    <a:pt x="66" y="330"/>
                    <a:pt x="64" y="295"/>
                    <a:pt x="59" y="262"/>
                  </a:cubicBezTo>
                  <a:cubicBezTo>
                    <a:pt x="35" y="239"/>
                    <a:pt x="35" y="239"/>
                    <a:pt x="35" y="239"/>
                  </a:cubicBezTo>
                  <a:cubicBezTo>
                    <a:pt x="17" y="219"/>
                    <a:pt x="0" y="205"/>
                    <a:pt x="0" y="176"/>
                  </a:cubicBezTo>
                  <a:cubicBezTo>
                    <a:pt x="0" y="161"/>
                    <a:pt x="6" y="147"/>
                    <a:pt x="16" y="135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38" y="3"/>
                    <a:pt x="174" y="0"/>
                    <a:pt x="199" y="20"/>
                  </a:cubicBezTo>
                  <a:cubicBezTo>
                    <a:pt x="215" y="31"/>
                    <a:pt x="221" y="38"/>
                    <a:pt x="242" y="46"/>
                  </a:cubicBezTo>
                  <a:cubicBezTo>
                    <a:pt x="248" y="48"/>
                    <a:pt x="253" y="50"/>
                    <a:pt x="254" y="50"/>
                  </a:cubicBezTo>
                  <a:cubicBezTo>
                    <a:pt x="284" y="46"/>
                    <a:pt x="316" y="32"/>
                    <a:pt x="350" y="33"/>
                  </a:cubicBezTo>
                  <a:cubicBezTo>
                    <a:pt x="337" y="42"/>
                    <a:pt x="286" y="82"/>
                    <a:pt x="284" y="82"/>
                  </a:cubicBezTo>
                  <a:cubicBezTo>
                    <a:pt x="276" y="84"/>
                    <a:pt x="268" y="86"/>
                    <a:pt x="260" y="87"/>
                  </a:cubicBezTo>
                  <a:cubicBezTo>
                    <a:pt x="241" y="90"/>
                    <a:pt x="208" y="74"/>
                    <a:pt x="195" y="64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66" y="42"/>
                    <a:pt x="152" y="44"/>
                    <a:pt x="144" y="53"/>
                  </a:cubicBezTo>
                  <a:cubicBezTo>
                    <a:pt x="44" y="161"/>
                    <a:pt x="44" y="161"/>
                    <a:pt x="44" y="161"/>
                  </a:cubicBezTo>
                  <a:cubicBezTo>
                    <a:pt x="36" y="170"/>
                    <a:pt x="36" y="184"/>
                    <a:pt x="44" y="193"/>
                  </a:cubicBezTo>
                  <a:cubicBezTo>
                    <a:pt x="53" y="203"/>
                    <a:pt x="59" y="210"/>
                    <a:pt x="69" y="220"/>
                  </a:cubicBezTo>
                  <a:cubicBezTo>
                    <a:pt x="80" y="230"/>
                    <a:pt x="95" y="244"/>
                    <a:pt x="97" y="257"/>
                  </a:cubicBezTo>
                  <a:cubicBezTo>
                    <a:pt x="100" y="280"/>
                    <a:pt x="102" y="313"/>
                    <a:pt x="115" y="330"/>
                  </a:cubicBezTo>
                  <a:cubicBezTo>
                    <a:pt x="102" y="337"/>
                    <a:pt x="95" y="344"/>
                    <a:pt x="86" y="3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17"/>
            <p:cNvSpPr>
              <a:spLocks noEditPoints="1"/>
            </p:cNvSpPr>
            <p:nvPr/>
          </p:nvSpPr>
          <p:spPr bwMode="auto">
            <a:xfrm>
              <a:off x="7980982" y="3772690"/>
              <a:ext cx="595412" cy="551158"/>
            </a:xfrm>
            <a:custGeom>
              <a:avLst/>
              <a:gdLst>
                <a:gd name="T0" fmla="*/ 319 w 689"/>
                <a:gd name="T1" fmla="*/ 543 h 638"/>
                <a:gd name="T2" fmla="*/ 262 w 689"/>
                <a:gd name="T3" fmla="*/ 538 h 638"/>
                <a:gd name="T4" fmla="*/ 258 w 689"/>
                <a:gd name="T5" fmla="*/ 538 h 638"/>
                <a:gd name="T6" fmla="*/ 257 w 689"/>
                <a:gd name="T7" fmla="*/ 535 h 638"/>
                <a:gd name="T8" fmla="*/ 241 w 689"/>
                <a:gd name="T9" fmla="*/ 489 h 638"/>
                <a:gd name="T10" fmla="*/ 241 w 689"/>
                <a:gd name="T11" fmla="*/ 489 h 638"/>
                <a:gd name="T12" fmla="*/ 185 w 689"/>
                <a:gd name="T13" fmla="*/ 484 h 638"/>
                <a:gd name="T14" fmla="*/ 181 w 689"/>
                <a:gd name="T15" fmla="*/ 484 h 638"/>
                <a:gd name="T16" fmla="*/ 180 w 689"/>
                <a:gd name="T17" fmla="*/ 481 h 638"/>
                <a:gd name="T18" fmla="*/ 164 w 689"/>
                <a:gd name="T19" fmla="*/ 435 h 638"/>
                <a:gd name="T20" fmla="*/ 164 w 689"/>
                <a:gd name="T21" fmla="*/ 435 h 638"/>
                <a:gd name="T22" fmla="*/ 117 w 689"/>
                <a:gd name="T23" fmla="*/ 425 h 638"/>
                <a:gd name="T24" fmla="*/ 113 w 689"/>
                <a:gd name="T25" fmla="*/ 425 h 638"/>
                <a:gd name="T26" fmla="*/ 113 w 689"/>
                <a:gd name="T27" fmla="*/ 421 h 638"/>
                <a:gd name="T28" fmla="*/ 100 w 689"/>
                <a:gd name="T29" fmla="*/ 365 h 638"/>
                <a:gd name="T30" fmla="*/ 100 w 689"/>
                <a:gd name="T31" fmla="*/ 365 h 638"/>
                <a:gd name="T32" fmla="*/ 32 w 689"/>
                <a:gd name="T33" fmla="*/ 370 h 638"/>
                <a:gd name="T34" fmla="*/ 18 w 689"/>
                <a:gd name="T35" fmla="*/ 386 h 638"/>
                <a:gd name="T36" fmla="*/ 23 w 689"/>
                <a:gd name="T37" fmla="*/ 455 h 638"/>
                <a:gd name="T38" fmla="*/ 23 w 689"/>
                <a:gd name="T39" fmla="*/ 455 h 638"/>
                <a:gd name="T40" fmla="*/ 66 w 689"/>
                <a:gd name="T41" fmla="*/ 465 h 638"/>
                <a:gd name="T42" fmla="*/ 70 w 689"/>
                <a:gd name="T43" fmla="*/ 466 h 638"/>
                <a:gd name="T44" fmla="*/ 69 w 689"/>
                <a:gd name="T45" fmla="*/ 470 h 638"/>
                <a:gd name="T46" fmla="*/ 76 w 689"/>
                <a:gd name="T47" fmla="*/ 536 h 638"/>
                <a:gd name="T48" fmla="*/ 76 w 689"/>
                <a:gd name="T49" fmla="*/ 536 h 638"/>
                <a:gd name="T50" fmla="*/ 142 w 689"/>
                <a:gd name="T51" fmla="*/ 534 h 638"/>
                <a:gd name="T52" fmla="*/ 145 w 689"/>
                <a:gd name="T53" fmla="*/ 534 h 638"/>
                <a:gd name="T54" fmla="*/ 147 w 689"/>
                <a:gd name="T55" fmla="*/ 537 h 638"/>
                <a:gd name="T56" fmla="*/ 164 w 689"/>
                <a:gd name="T57" fmla="*/ 578 h 638"/>
                <a:gd name="T58" fmla="*/ 164 w 689"/>
                <a:gd name="T59" fmla="*/ 578 h 638"/>
                <a:gd name="T60" fmla="*/ 230 w 689"/>
                <a:gd name="T61" fmla="*/ 576 h 638"/>
                <a:gd name="T62" fmla="*/ 233 w 689"/>
                <a:gd name="T63" fmla="*/ 576 h 638"/>
                <a:gd name="T64" fmla="*/ 235 w 689"/>
                <a:gd name="T65" fmla="*/ 579 h 638"/>
                <a:gd name="T66" fmla="*/ 252 w 689"/>
                <a:gd name="T67" fmla="*/ 621 h 638"/>
                <a:gd name="T68" fmla="*/ 320 w 689"/>
                <a:gd name="T69" fmla="*/ 615 h 638"/>
                <a:gd name="T70" fmla="*/ 324 w 689"/>
                <a:gd name="T71" fmla="*/ 611 h 638"/>
                <a:gd name="T72" fmla="*/ 319 w 689"/>
                <a:gd name="T73" fmla="*/ 543 h 638"/>
                <a:gd name="T74" fmla="*/ 449 w 689"/>
                <a:gd name="T75" fmla="*/ 177 h 638"/>
                <a:gd name="T76" fmla="*/ 576 w 689"/>
                <a:gd name="T77" fmla="*/ 299 h 638"/>
                <a:gd name="T78" fmla="*/ 597 w 689"/>
                <a:gd name="T79" fmla="*/ 306 h 638"/>
                <a:gd name="T80" fmla="*/ 616 w 689"/>
                <a:gd name="T81" fmla="*/ 293 h 638"/>
                <a:gd name="T82" fmla="*/ 636 w 689"/>
                <a:gd name="T83" fmla="*/ 234 h 638"/>
                <a:gd name="T84" fmla="*/ 649 w 689"/>
                <a:gd name="T85" fmla="*/ 209 h 638"/>
                <a:gd name="T86" fmla="*/ 671 w 689"/>
                <a:gd name="T87" fmla="*/ 186 h 638"/>
                <a:gd name="T88" fmla="*/ 672 w 689"/>
                <a:gd name="T89" fmla="*/ 121 h 638"/>
                <a:gd name="T90" fmla="*/ 580 w 689"/>
                <a:gd name="T91" fmla="*/ 21 h 638"/>
                <a:gd name="T92" fmla="*/ 515 w 689"/>
                <a:gd name="T93" fmla="*/ 16 h 638"/>
                <a:gd name="T94" fmla="*/ 493 w 689"/>
                <a:gd name="T95" fmla="*/ 34 h 638"/>
                <a:gd name="T96" fmla="*/ 457 w 689"/>
                <a:gd name="T97" fmla="*/ 44 h 638"/>
                <a:gd name="T98" fmla="*/ 390 w 689"/>
                <a:gd name="T99" fmla="*/ 36 h 638"/>
                <a:gd name="T100" fmla="*/ 274 w 689"/>
                <a:gd name="T101" fmla="*/ 67 h 638"/>
                <a:gd name="T102" fmla="*/ 139 w 689"/>
                <a:gd name="T103" fmla="*/ 171 h 638"/>
                <a:gd name="T104" fmla="*/ 203 w 689"/>
                <a:gd name="T105" fmla="*/ 222 h 638"/>
                <a:gd name="T106" fmla="*/ 301 w 689"/>
                <a:gd name="T107" fmla="*/ 161 h 638"/>
                <a:gd name="T108" fmla="*/ 346 w 689"/>
                <a:gd name="T109" fmla="*/ 158 h 638"/>
                <a:gd name="T110" fmla="*/ 408 w 689"/>
                <a:gd name="T111" fmla="*/ 165 h 638"/>
                <a:gd name="T112" fmla="*/ 449 w 689"/>
                <a:gd name="T113" fmla="*/ 177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89" h="638">
                  <a:moveTo>
                    <a:pt x="319" y="543"/>
                  </a:moveTo>
                  <a:cubicBezTo>
                    <a:pt x="302" y="529"/>
                    <a:pt x="279" y="528"/>
                    <a:pt x="262" y="538"/>
                  </a:cubicBezTo>
                  <a:cubicBezTo>
                    <a:pt x="261" y="539"/>
                    <a:pt x="259" y="539"/>
                    <a:pt x="258" y="538"/>
                  </a:cubicBezTo>
                  <a:cubicBezTo>
                    <a:pt x="257" y="537"/>
                    <a:pt x="257" y="536"/>
                    <a:pt x="257" y="535"/>
                  </a:cubicBezTo>
                  <a:cubicBezTo>
                    <a:pt x="260" y="518"/>
                    <a:pt x="255" y="500"/>
                    <a:pt x="241" y="489"/>
                  </a:cubicBezTo>
                  <a:cubicBezTo>
                    <a:pt x="241" y="489"/>
                    <a:pt x="241" y="489"/>
                    <a:pt x="241" y="489"/>
                  </a:cubicBezTo>
                  <a:cubicBezTo>
                    <a:pt x="225" y="475"/>
                    <a:pt x="202" y="473"/>
                    <a:pt x="185" y="484"/>
                  </a:cubicBezTo>
                  <a:cubicBezTo>
                    <a:pt x="183" y="485"/>
                    <a:pt x="182" y="484"/>
                    <a:pt x="181" y="484"/>
                  </a:cubicBezTo>
                  <a:cubicBezTo>
                    <a:pt x="180" y="483"/>
                    <a:pt x="180" y="482"/>
                    <a:pt x="180" y="481"/>
                  </a:cubicBezTo>
                  <a:cubicBezTo>
                    <a:pt x="183" y="464"/>
                    <a:pt x="177" y="446"/>
                    <a:pt x="164" y="435"/>
                  </a:cubicBezTo>
                  <a:cubicBezTo>
                    <a:pt x="164" y="435"/>
                    <a:pt x="164" y="435"/>
                    <a:pt x="164" y="435"/>
                  </a:cubicBezTo>
                  <a:cubicBezTo>
                    <a:pt x="150" y="423"/>
                    <a:pt x="132" y="420"/>
                    <a:pt x="117" y="425"/>
                  </a:cubicBezTo>
                  <a:cubicBezTo>
                    <a:pt x="115" y="426"/>
                    <a:pt x="114" y="425"/>
                    <a:pt x="113" y="425"/>
                  </a:cubicBezTo>
                  <a:cubicBezTo>
                    <a:pt x="112" y="424"/>
                    <a:pt x="112" y="422"/>
                    <a:pt x="113" y="421"/>
                  </a:cubicBezTo>
                  <a:cubicBezTo>
                    <a:pt x="121" y="402"/>
                    <a:pt x="116" y="379"/>
                    <a:pt x="100" y="365"/>
                  </a:cubicBezTo>
                  <a:cubicBezTo>
                    <a:pt x="100" y="365"/>
                    <a:pt x="100" y="365"/>
                    <a:pt x="100" y="365"/>
                  </a:cubicBezTo>
                  <a:cubicBezTo>
                    <a:pt x="80" y="347"/>
                    <a:pt x="49" y="350"/>
                    <a:pt x="32" y="370"/>
                  </a:cubicBezTo>
                  <a:cubicBezTo>
                    <a:pt x="18" y="386"/>
                    <a:pt x="18" y="386"/>
                    <a:pt x="18" y="386"/>
                  </a:cubicBezTo>
                  <a:cubicBezTo>
                    <a:pt x="0" y="406"/>
                    <a:pt x="2" y="437"/>
                    <a:pt x="23" y="455"/>
                  </a:cubicBezTo>
                  <a:cubicBezTo>
                    <a:pt x="23" y="455"/>
                    <a:pt x="23" y="455"/>
                    <a:pt x="23" y="455"/>
                  </a:cubicBezTo>
                  <a:cubicBezTo>
                    <a:pt x="35" y="465"/>
                    <a:pt x="51" y="469"/>
                    <a:pt x="66" y="465"/>
                  </a:cubicBezTo>
                  <a:cubicBezTo>
                    <a:pt x="68" y="465"/>
                    <a:pt x="69" y="465"/>
                    <a:pt x="70" y="466"/>
                  </a:cubicBezTo>
                  <a:cubicBezTo>
                    <a:pt x="70" y="467"/>
                    <a:pt x="70" y="469"/>
                    <a:pt x="69" y="470"/>
                  </a:cubicBezTo>
                  <a:cubicBezTo>
                    <a:pt x="54" y="490"/>
                    <a:pt x="57" y="519"/>
                    <a:pt x="76" y="536"/>
                  </a:cubicBezTo>
                  <a:cubicBezTo>
                    <a:pt x="76" y="536"/>
                    <a:pt x="76" y="536"/>
                    <a:pt x="76" y="536"/>
                  </a:cubicBezTo>
                  <a:cubicBezTo>
                    <a:pt x="95" y="553"/>
                    <a:pt x="124" y="552"/>
                    <a:pt x="142" y="534"/>
                  </a:cubicBezTo>
                  <a:cubicBezTo>
                    <a:pt x="143" y="533"/>
                    <a:pt x="144" y="533"/>
                    <a:pt x="145" y="534"/>
                  </a:cubicBezTo>
                  <a:cubicBezTo>
                    <a:pt x="147" y="534"/>
                    <a:pt x="147" y="535"/>
                    <a:pt x="147" y="537"/>
                  </a:cubicBezTo>
                  <a:cubicBezTo>
                    <a:pt x="146" y="552"/>
                    <a:pt x="151" y="568"/>
                    <a:pt x="164" y="578"/>
                  </a:cubicBezTo>
                  <a:cubicBezTo>
                    <a:pt x="164" y="578"/>
                    <a:pt x="164" y="578"/>
                    <a:pt x="164" y="578"/>
                  </a:cubicBezTo>
                  <a:cubicBezTo>
                    <a:pt x="183" y="595"/>
                    <a:pt x="212" y="594"/>
                    <a:pt x="230" y="576"/>
                  </a:cubicBezTo>
                  <a:cubicBezTo>
                    <a:pt x="231" y="575"/>
                    <a:pt x="232" y="575"/>
                    <a:pt x="233" y="576"/>
                  </a:cubicBezTo>
                  <a:cubicBezTo>
                    <a:pt x="234" y="576"/>
                    <a:pt x="235" y="577"/>
                    <a:pt x="235" y="579"/>
                  </a:cubicBezTo>
                  <a:cubicBezTo>
                    <a:pt x="233" y="594"/>
                    <a:pt x="239" y="610"/>
                    <a:pt x="252" y="621"/>
                  </a:cubicBezTo>
                  <a:cubicBezTo>
                    <a:pt x="272" y="638"/>
                    <a:pt x="303" y="636"/>
                    <a:pt x="320" y="615"/>
                  </a:cubicBezTo>
                  <a:cubicBezTo>
                    <a:pt x="324" y="611"/>
                    <a:pt x="324" y="611"/>
                    <a:pt x="324" y="611"/>
                  </a:cubicBezTo>
                  <a:cubicBezTo>
                    <a:pt x="341" y="591"/>
                    <a:pt x="339" y="560"/>
                    <a:pt x="319" y="543"/>
                  </a:cubicBezTo>
                  <a:close/>
                  <a:moveTo>
                    <a:pt x="449" y="177"/>
                  </a:moveTo>
                  <a:cubicBezTo>
                    <a:pt x="489" y="216"/>
                    <a:pt x="535" y="260"/>
                    <a:pt x="576" y="299"/>
                  </a:cubicBezTo>
                  <a:cubicBezTo>
                    <a:pt x="582" y="305"/>
                    <a:pt x="589" y="307"/>
                    <a:pt x="597" y="306"/>
                  </a:cubicBezTo>
                  <a:cubicBezTo>
                    <a:pt x="605" y="305"/>
                    <a:pt x="612" y="300"/>
                    <a:pt x="616" y="293"/>
                  </a:cubicBezTo>
                  <a:cubicBezTo>
                    <a:pt x="626" y="275"/>
                    <a:pt x="632" y="256"/>
                    <a:pt x="636" y="234"/>
                  </a:cubicBezTo>
                  <a:cubicBezTo>
                    <a:pt x="638" y="224"/>
                    <a:pt x="642" y="216"/>
                    <a:pt x="649" y="209"/>
                  </a:cubicBezTo>
                  <a:cubicBezTo>
                    <a:pt x="671" y="186"/>
                    <a:pt x="671" y="186"/>
                    <a:pt x="671" y="186"/>
                  </a:cubicBezTo>
                  <a:cubicBezTo>
                    <a:pt x="688" y="168"/>
                    <a:pt x="689" y="139"/>
                    <a:pt x="672" y="121"/>
                  </a:cubicBezTo>
                  <a:cubicBezTo>
                    <a:pt x="580" y="21"/>
                    <a:pt x="580" y="21"/>
                    <a:pt x="580" y="21"/>
                  </a:cubicBezTo>
                  <a:cubicBezTo>
                    <a:pt x="563" y="3"/>
                    <a:pt x="534" y="0"/>
                    <a:pt x="515" y="16"/>
                  </a:cubicBezTo>
                  <a:cubicBezTo>
                    <a:pt x="493" y="34"/>
                    <a:pt x="493" y="34"/>
                    <a:pt x="493" y="34"/>
                  </a:cubicBezTo>
                  <a:cubicBezTo>
                    <a:pt x="483" y="42"/>
                    <a:pt x="471" y="45"/>
                    <a:pt x="457" y="44"/>
                  </a:cubicBezTo>
                  <a:cubicBezTo>
                    <a:pt x="435" y="41"/>
                    <a:pt x="412" y="38"/>
                    <a:pt x="390" y="36"/>
                  </a:cubicBezTo>
                  <a:cubicBezTo>
                    <a:pt x="347" y="30"/>
                    <a:pt x="308" y="41"/>
                    <a:pt x="274" y="67"/>
                  </a:cubicBezTo>
                  <a:cubicBezTo>
                    <a:pt x="229" y="101"/>
                    <a:pt x="184" y="136"/>
                    <a:pt x="139" y="171"/>
                  </a:cubicBezTo>
                  <a:cubicBezTo>
                    <a:pt x="95" y="207"/>
                    <a:pt x="151" y="255"/>
                    <a:pt x="203" y="222"/>
                  </a:cubicBezTo>
                  <a:cubicBezTo>
                    <a:pt x="301" y="161"/>
                    <a:pt x="301" y="161"/>
                    <a:pt x="301" y="161"/>
                  </a:cubicBezTo>
                  <a:cubicBezTo>
                    <a:pt x="315" y="153"/>
                    <a:pt x="331" y="152"/>
                    <a:pt x="346" y="158"/>
                  </a:cubicBezTo>
                  <a:cubicBezTo>
                    <a:pt x="364" y="167"/>
                    <a:pt x="388" y="168"/>
                    <a:pt x="408" y="165"/>
                  </a:cubicBezTo>
                  <a:cubicBezTo>
                    <a:pt x="423" y="162"/>
                    <a:pt x="437" y="166"/>
                    <a:pt x="449" y="1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647196" y="5065411"/>
            <a:ext cx="271006" cy="360530"/>
            <a:chOff x="7976594" y="2279040"/>
            <a:chExt cx="528116" cy="702571"/>
          </a:xfrm>
          <a:solidFill>
            <a:schemeClr val="bg1"/>
          </a:solidFill>
        </p:grpSpPr>
        <p:sp>
          <p:nvSpPr>
            <p:cNvPr id="55" name="Freeform 23"/>
            <p:cNvSpPr>
              <a:spLocks noEditPoints="1"/>
            </p:cNvSpPr>
            <p:nvPr/>
          </p:nvSpPr>
          <p:spPr bwMode="auto">
            <a:xfrm>
              <a:off x="7976594" y="2279040"/>
              <a:ext cx="519705" cy="702571"/>
            </a:xfrm>
            <a:custGeom>
              <a:avLst/>
              <a:gdLst>
                <a:gd name="T0" fmla="*/ 592 w 601"/>
                <a:gd name="T1" fmla="*/ 600 h 813"/>
                <a:gd name="T2" fmla="*/ 374 w 601"/>
                <a:gd name="T3" fmla="*/ 589 h 813"/>
                <a:gd name="T4" fmla="*/ 374 w 601"/>
                <a:gd name="T5" fmla="*/ 423 h 813"/>
                <a:gd name="T6" fmla="*/ 601 w 601"/>
                <a:gd name="T7" fmla="*/ 435 h 813"/>
                <a:gd name="T8" fmla="*/ 533 w 601"/>
                <a:gd name="T9" fmla="*/ 514 h 813"/>
                <a:gd name="T10" fmla="*/ 592 w 601"/>
                <a:gd name="T11" fmla="*/ 600 h 813"/>
                <a:gd name="T12" fmla="*/ 253 w 601"/>
                <a:gd name="T13" fmla="*/ 44 h 813"/>
                <a:gd name="T14" fmla="*/ 298 w 601"/>
                <a:gd name="T15" fmla="*/ 0 h 813"/>
                <a:gd name="T16" fmla="*/ 342 w 601"/>
                <a:gd name="T17" fmla="*/ 44 h 813"/>
                <a:gd name="T18" fmla="*/ 342 w 601"/>
                <a:gd name="T19" fmla="*/ 103 h 813"/>
                <a:gd name="T20" fmla="*/ 253 w 601"/>
                <a:gd name="T21" fmla="*/ 108 h 813"/>
                <a:gd name="T22" fmla="*/ 253 w 601"/>
                <a:gd name="T23" fmla="*/ 44 h 813"/>
                <a:gd name="T24" fmla="*/ 342 w 601"/>
                <a:gd name="T25" fmla="*/ 332 h 813"/>
                <a:gd name="T26" fmla="*/ 342 w 601"/>
                <a:gd name="T27" fmla="*/ 737 h 813"/>
                <a:gd name="T28" fmla="*/ 355 w 601"/>
                <a:gd name="T29" fmla="*/ 750 h 813"/>
                <a:gd name="T30" fmla="*/ 380 w 601"/>
                <a:gd name="T31" fmla="*/ 750 h 813"/>
                <a:gd name="T32" fmla="*/ 415 w 601"/>
                <a:gd name="T33" fmla="*/ 786 h 813"/>
                <a:gd name="T34" fmla="*/ 415 w 601"/>
                <a:gd name="T35" fmla="*/ 813 h 813"/>
                <a:gd name="T36" fmla="*/ 180 w 601"/>
                <a:gd name="T37" fmla="*/ 813 h 813"/>
                <a:gd name="T38" fmla="*/ 180 w 601"/>
                <a:gd name="T39" fmla="*/ 786 h 813"/>
                <a:gd name="T40" fmla="*/ 216 w 601"/>
                <a:gd name="T41" fmla="*/ 750 h 813"/>
                <a:gd name="T42" fmla="*/ 240 w 601"/>
                <a:gd name="T43" fmla="*/ 750 h 813"/>
                <a:gd name="T44" fmla="*/ 253 w 601"/>
                <a:gd name="T45" fmla="*/ 737 h 813"/>
                <a:gd name="T46" fmla="*/ 253 w 601"/>
                <a:gd name="T47" fmla="*/ 337 h 813"/>
                <a:gd name="T48" fmla="*/ 342 w 601"/>
                <a:gd name="T49" fmla="*/ 332 h 813"/>
                <a:gd name="T50" fmla="*/ 221 w 601"/>
                <a:gd name="T51" fmla="*/ 581 h 813"/>
                <a:gd name="T52" fmla="*/ 59 w 601"/>
                <a:gd name="T53" fmla="*/ 572 h 813"/>
                <a:gd name="T54" fmla="*/ 0 w 601"/>
                <a:gd name="T55" fmla="*/ 486 h 813"/>
                <a:gd name="T56" fmla="*/ 68 w 601"/>
                <a:gd name="T57" fmla="*/ 407 h 813"/>
                <a:gd name="T58" fmla="*/ 221 w 601"/>
                <a:gd name="T59" fmla="*/ 415 h 813"/>
                <a:gd name="T60" fmla="*/ 221 w 601"/>
                <a:gd name="T61" fmla="*/ 581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1" h="813">
                  <a:moveTo>
                    <a:pt x="592" y="600"/>
                  </a:moveTo>
                  <a:cubicBezTo>
                    <a:pt x="374" y="589"/>
                    <a:pt x="374" y="589"/>
                    <a:pt x="374" y="589"/>
                  </a:cubicBezTo>
                  <a:cubicBezTo>
                    <a:pt x="374" y="423"/>
                    <a:pt x="374" y="423"/>
                    <a:pt x="374" y="423"/>
                  </a:cubicBezTo>
                  <a:cubicBezTo>
                    <a:pt x="601" y="435"/>
                    <a:pt x="601" y="435"/>
                    <a:pt x="601" y="435"/>
                  </a:cubicBezTo>
                  <a:cubicBezTo>
                    <a:pt x="533" y="514"/>
                    <a:pt x="533" y="514"/>
                    <a:pt x="533" y="514"/>
                  </a:cubicBezTo>
                  <a:cubicBezTo>
                    <a:pt x="592" y="600"/>
                    <a:pt x="592" y="600"/>
                    <a:pt x="592" y="600"/>
                  </a:cubicBezTo>
                  <a:close/>
                  <a:moveTo>
                    <a:pt x="253" y="44"/>
                  </a:moveTo>
                  <a:cubicBezTo>
                    <a:pt x="253" y="20"/>
                    <a:pt x="273" y="0"/>
                    <a:pt x="298" y="0"/>
                  </a:cubicBezTo>
                  <a:cubicBezTo>
                    <a:pt x="322" y="0"/>
                    <a:pt x="342" y="20"/>
                    <a:pt x="342" y="44"/>
                  </a:cubicBezTo>
                  <a:cubicBezTo>
                    <a:pt x="342" y="103"/>
                    <a:pt x="342" y="103"/>
                    <a:pt x="342" y="103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3" y="44"/>
                    <a:pt x="253" y="44"/>
                    <a:pt x="253" y="44"/>
                  </a:cubicBezTo>
                  <a:close/>
                  <a:moveTo>
                    <a:pt x="342" y="332"/>
                  </a:moveTo>
                  <a:cubicBezTo>
                    <a:pt x="342" y="737"/>
                    <a:pt x="342" y="737"/>
                    <a:pt x="342" y="737"/>
                  </a:cubicBezTo>
                  <a:cubicBezTo>
                    <a:pt x="342" y="744"/>
                    <a:pt x="348" y="750"/>
                    <a:pt x="355" y="750"/>
                  </a:cubicBezTo>
                  <a:cubicBezTo>
                    <a:pt x="380" y="750"/>
                    <a:pt x="380" y="750"/>
                    <a:pt x="380" y="750"/>
                  </a:cubicBezTo>
                  <a:cubicBezTo>
                    <a:pt x="399" y="750"/>
                    <a:pt x="415" y="766"/>
                    <a:pt x="415" y="786"/>
                  </a:cubicBezTo>
                  <a:cubicBezTo>
                    <a:pt x="415" y="813"/>
                    <a:pt x="415" y="813"/>
                    <a:pt x="415" y="813"/>
                  </a:cubicBezTo>
                  <a:cubicBezTo>
                    <a:pt x="180" y="813"/>
                    <a:pt x="180" y="813"/>
                    <a:pt x="180" y="813"/>
                  </a:cubicBezTo>
                  <a:cubicBezTo>
                    <a:pt x="180" y="786"/>
                    <a:pt x="180" y="786"/>
                    <a:pt x="180" y="786"/>
                  </a:cubicBezTo>
                  <a:cubicBezTo>
                    <a:pt x="180" y="766"/>
                    <a:pt x="196" y="750"/>
                    <a:pt x="216" y="750"/>
                  </a:cubicBezTo>
                  <a:cubicBezTo>
                    <a:pt x="240" y="750"/>
                    <a:pt x="240" y="750"/>
                    <a:pt x="240" y="750"/>
                  </a:cubicBezTo>
                  <a:cubicBezTo>
                    <a:pt x="247" y="750"/>
                    <a:pt x="253" y="744"/>
                    <a:pt x="253" y="737"/>
                  </a:cubicBezTo>
                  <a:cubicBezTo>
                    <a:pt x="253" y="337"/>
                    <a:pt x="253" y="337"/>
                    <a:pt x="253" y="337"/>
                  </a:cubicBezTo>
                  <a:cubicBezTo>
                    <a:pt x="342" y="332"/>
                    <a:pt x="342" y="332"/>
                    <a:pt x="342" y="332"/>
                  </a:cubicBezTo>
                  <a:close/>
                  <a:moveTo>
                    <a:pt x="221" y="581"/>
                  </a:moveTo>
                  <a:cubicBezTo>
                    <a:pt x="59" y="572"/>
                    <a:pt x="59" y="572"/>
                    <a:pt x="59" y="572"/>
                  </a:cubicBezTo>
                  <a:cubicBezTo>
                    <a:pt x="0" y="486"/>
                    <a:pt x="0" y="486"/>
                    <a:pt x="0" y="486"/>
                  </a:cubicBezTo>
                  <a:cubicBezTo>
                    <a:pt x="68" y="407"/>
                    <a:pt x="68" y="407"/>
                    <a:pt x="68" y="407"/>
                  </a:cubicBezTo>
                  <a:cubicBezTo>
                    <a:pt x="221" y="415"/>
                    <a:pt x="221" y="415"/>
                    <a:pt x="221" y="415"/>
                  </a:cubicBezTo>
                  <a:cubicBezTo>
                    <a:pt x="221" y="581"/>
                    <a:pt x="221" y="581"/>
                    <a:pt x="221" y="5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24"/>
            <p:cNvSpPr>
              <a:spLocks/>
            </p:cNvSpPr>
            <p:nvPr/>
          </p:nvSpPr>
          <p:spPr bwMode="auto">
            <a:xfrm>
              <a:off x="7985371" y="2386200"/>
              <a:ext cx="519339" cy="166774"/>
            </a:xfrm>
            <a:custGeom>
              <a:avLst/>
              <a:gdLst>
                <a:gd name="T0" fmla="*/ 0 w 1420"/>
                <a:gd name="T1" fmla="*/ 66 h 456"/>
                <a:gd name="T2" fmla="*/ 631 w 1420"/>
                <a:gd name="T3" fmla="*/ 33 h 456"/>
                <a:gd name="T4" fmla="*/ 1259 w 1420"/>
                <a:gd name="T5" fmla="*/ 0 h 456"/>
                <a:gd name="T6" fmla="*/ 1420 w 1420"/>
                <a:gd name="T7" fmla="*/ 189 h 456"/>
                <a:gd name="T8" fmla="*/ 1281 w 1420"/>
                <a:gd name="T9" fmla="*/ 390 h 456"/>
                <a:gd name="T10" fmla="*/ 650 w 1420"/>
                <a:gd name="T11" fmla="*/ 423 h 456"/>
                <a:gd name="T12" fmla="*/ 21 w 1420"/>
                <a:gd name="T13" fmla="*/ 456 h 456"/>
                <a:gd name="T14" fmla="*/ 160 w 1420"/>
                <a:gd name="T15" fmla="*/ 253 h 456"/>
                <a:gd name="T16" fmla="*/ 0 w 1420"/>
                <a:gd name="T17" fmla="*/ 66 h 456"/>
                <a:gd name="T18" fmla="*/ 0 w 1420"/>
                <a:gd name="T19" fmla="*/ 66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0" h="456">
                  <a:moveTo>
                    <a:pt x="0" y="66"/>
                  </a:moveTo>
                  <a:lnTo>
                    <a:pt x="631" y="33"/>
                  </a:lnTo>
                  <a:lnTo>
                    <a:pt x="1259" y="0"/>
                  </a:lnTo>
                  <a:lnTo>
                    <a:pt x="1420" y="189"/>
                  </a:lnTo>
                  <a:lnTo>
                    <a:pt x="1281" y="390"/>
                  </a:lnTo>
                  <a:lnTo>
                    <a:pt x="650" y="423"/>
                  </a:lnTo>
                  <a:lnTo>
                    <a:pt x="21" y="456"/>
                  </a:lnTo>
                  <a:lnTo>
                    <a:pt x="160" y="253"/>
                  </a:lnTo>
                  <a:lnTo>
                    <a:pt x="0" y="66"/>
                  </a:lnTo>
                  <a:lnTo>
                    <a:pt x="0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947227" y="5065223"/>
            <a:ext cx="363345" cy="360905"/>
            <a:chOff x="6463926" y="2278309"/>
            <a:chExt cx="708057" cy="703302"/>
          </a:xfrm>
          <a:solidFill>
            <a:schemeClr val="bg1"/>
          </a:solidFill>
        </p:grpSpPr>
        <p:sp>
          <p:nvSpPr>
            <p:cNvPr id="58" name="Freeform 30"/>
            <p:cNvSpPr>
              <a:spLocks noEditPoints="1"/>
            </p:cNvSpPr>
            <p:nvPr/>
          </p:nvSpPr>
          <p:spPr bwMode="auto">
            <a:xfrm>
              <a:off x="6687023" y="2278309"/>
              <a:ext cx="261864" cy="305752"/>
            </a:xfrm>
            <a:custGeom>
              <a:avLst/>
              <a:gdLst>
                <a:gd name="T0" fmla="*/ 150 w 303"/>
                <a:gd name="T1" fmla="*/ 1 h 354"/>
                <a:gd name="T2" fmla="*/ 81 w 303"/>
                <a:gd name="T3" fmla="*/ 76 h 354"/>
                <a:gd name="T4" fmla="*/ 153 w 303"/>
                <a:gd name="T5" fmla="*/ 165 h 354"/>
                <a:gd name="T6" fmla="*/ 222 w 303"/>
                <a:gd name="T7" fmla="*/ 74 h 354"/>
                <a:gd name="T8" fmla="*/ 150 w 303"/>
                <a:gd name="T9" fmla="*/ 1 h 354"/>
                <a:gd name="T10" fmla="*/ 151 w 303"/>
                <a:gd name="T11" fmla="*/ 261 h 354"/>
                <a:gd name="T12" fmla="*/ 198 w 303"/>
                <a:gd name="T13" fmla="*/ 196 h 354"/>
                <a:gd name="T14" fmla="*/ 210 w 303"/>
                <a:gd name="T15" fmla="*/ 190 h 354"/>
                <a:gd name="T16" fmla="*/ 260 w 303"/>
                <a:gd name="T17" fmla="*/ 199 h 354"/>
                <a:gd name="T18" fmla="*/ 290 w 303"/>
                <a:gd name="T19" fmla="*/ 225 h 354"/>
                <a:gd name="T20" fmla="*/ 303 w 303"/>
                <a:gd name="T21" fmla="*/ 330 h 354"/>
                <a:gd name="T22" fmla="*/ 297 w 303"/>
                <a:gd name="T23" fmla="*/ 347 h 354"/>
                <a:gd name="T24" fmla="*/ 280 w 303"/>
                <a:gd name="T25" fmla="*/ 354 h 354"/>
                <a:gd name="T26" fmla="*/ 23 w 303"/>
                <a:gd name="T27" fmla="*/ 354 h 354"/>
                <a:gd name="T28" fmla="*/ 6 w 303"/>
                <a:gd name="T29" fmla="*/ 347 h 354"/>
                <a:gd name="T30" fmla="*/ 0 w 303"/>
                <a:gd name="T31" fmla="*/ 330 h 354"/>
                <a:gd name="T32" fmla="*/ 13 w 303"/>
                <a:gd name="T33" fmla="*/ 225 h 354"/>
                <a:gd name="T34" fmla="*/ 43 w 303"/>
                <a:gd name="T35" fmla="*/ 199 h 354"/>
                <a:gd name="T36" fmla="*/ 93 w 303"/>
                <a:gd name="T37" fmla="*/ 190 h 354"/>
                <a:gd name="T38" fmla="*/ 105 w 303"/>
                <a:gd name="T39" fmla="*/ 196 h 354"/>
                <a:gd name="T40" fmla="*/ 151 w 303"/>
                <a:gd name="T41" fmla="*/ 26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3" h="354">
                  <a:moveTo>
                    <a:pt x="150" y="1"/>
                  </a:moveTo>
                  <a:cubicBezTo>
                    <a:pt x="111" y="2"/>
                    <a:pt x="80" y="36"/>
                    <a:pt x="81" y="76"/>
                  </a:cubicBezTo>
                  <a:cubicBezTo>
                    <a:pt x="82" y="117"/>
                    <a:pt x="114" y="166"/>
                    <a:pt x="153" y="165"/>
                  </a:cubicBezTo>
                  <a:cubicBezTo>
                    <a:pt x="192" y="165"/>
                    <a:pt x="223" y="114"/>
                    <a:pt x="222" y="74"/>
                  </a:cubicBezTo>
                  <a:cubicBezTo>
                    <a:pt x="221" y="33"/>
                    <a:pt x="189" y="0"/>
                    <a:pt x="150" y="1"/>
                  </a:cubicBezTo>
                  <a:close/>
                  <a:moveTo>
                    <a:pt x="151" y="261"/>
                  </a:moveTo>
                  <a:cubicBezTo>
                    <a:pt x="198" y="196"/>
                    <a:pt x="198" y="196"/>
                    <a:pt x="198" y="196"/>
                  </a:cubicBezTo>
                  <a:cubicBezTo>
                    <a:pt x="201" y="192"/>
                    <a:pt x="206" y="190"/>
                    <a:pt x="210" y="190"/>
                  </a:cubicBezTo>
                  <a:cubicBezTo>
                    <a:pt x="260" y="199"/>
                    <a:pt x="260" y="199"/>
                    <a:pt x="260" y="199"/>
                  </a:cubicBezTo>
                  <a:cubicBezTo>
                    <a:pt x="278" y="202"/>
                    <a:pt x="288" y="217"/>
                    <a:pt x="290" y="225"/>
                  </a:cubicBezTo>
                  <a:cubicBezTo>
                    <a:pt x="297" y="274"/>
                    <a:pt x="301" y="304"/>
                    <a:pt x="303" y="330"/>
                  </a:cubicBezTo>
                  <a:cubicBezTo>
                    <a:pt x="303" y="336"/>
                    <a:pt x="301" y="342"/>
                    <a:pt x="297" y="347"/>
                  </a:cubicBezTo>
                  <a:cubicBezTo>
                    <a:pt x="292" y="351"/>
                    <a:pt x="287" y="354"/>
                    <a:pt x="280" y="354"/>
                  </a:cubicBezTo>
                  <a:cubicBezTo>
                    <a:pt x="23" y="354"/>
                    <a:pt x="23" y="354"/>
                    <a:pt x="23" y="354"/>
                  </a:cubicBezTo>
                  <a:cubicBezTo>
                    <a:pt x="16" y="354"/>
                    <a:pt x="11" y="351"/>
                    <a:pt x="6" y="347"/>
                  </a:cubicBezTo>
                  <a:cubicBezTo>
                    <a:pt x="2" y="342"/>
                    <a:pt x="0" y="336"/>
                    <a:pt x="0" y="330"/>
                  </a:cubicBezTo>
                  <a:cubicBezTo>
                    <a:pt x="2" y="304"/>
                    <a:pt x="6" y="274"/>
                    <a:pt x="13" y="225"/>
                  </a:cubicBezTo>
                  <a:cubicBezTo>
                    <a:pt x="15" y="217"/>
                    <a:pt x="25" y="202"/>
                    <a:pt x="43" y="199"/>
                  </a:cubicBezTo>
                  <a:cubicBezTo>
                    <a:pt x="93" y="190"/>
                    <a:pt x="93" y="190"/>
                    <a:pt x="93" y="190"/>
                  </a:cubicBezTo>
                  <a:cubicBezTo>
                    <a:pt x="97" y="190"/>
                    <a:pt x="102" y="192"/>
                    <a:pt x="105" y="196"/>
                  </a:cubicBezTo>
                  <a:cubicBezTo>
                    <a:pt x="151" y="261"/>
                    <a:pt x="151" y="261"/>
                    <a:pt x="151" y="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31"/>
            <p:cNvSpPr>
              <a:spLocks noEditPoints="1"/>
            </p:cNvSpPr>
            <p:nvPr/>
          </p:nvSpPr>
          <p:spPr bwMode="auto">
            <a:xfrm>
              <a:off x="6463926" y="2632337"/>
              <a:ext cx="268082" cy="349274"/>
            </a:xfrm>
            <a:custGeom>
              <a:avLst/>
              <a:gdLst>
                <a:gd name="T0" fmla="*/ 153 w 310"/>
                <a:gd name="T1" fmla="*/ 1 h 404"/>
                <a:gd name="T2" fmla="*/ 84 w 310"/>
                <a:gd name="T3" fmla="*/ 76 h 404"/>
                <a:gd name="T4" fmla="*/ 156 w 310"/>
                <a:gd name="T5" fmla="*/ 165 h 404"/>
                <a:gd name="T6" fmla="*/ 225 w 310"/>
                <a:gd name="T7" fmla="*/ 73 h 404"/>
                <a:gd name="T8" fmla="*/ 153 w 310"/>
                <a:gd name="T9" fmla="*/ 1 h 404"/>
                <a:gd name="T10" fmla="*/ 155 w 310"/>
                <a:gd name="T11" fmla="*/ 261 h 404"/>
                <a:gd name="T12" fmla="*/ 201 w 310"/>
                <a:gd name="T13" fmla="*/ 195 h 404"/>
                <a:gd name="T14" fmla="*/ 213 w 310"/>
                <a:gd name="T15" fmla="*/ 190 h 404"/>
                <a:gd name="T16" fmla="*/ 263 w 310"/>
                <a:gd name="T17" fmla="*/ 199 h 404"/>
                <a:gd name="T18" fmla="*/ 293 w 310"/>
                <a:gd name="T19" fmla="*/ 225 h 404"/>
                <a:gd name="T20" fmla="*/ 304 w 310"/>
                <a:gd name="T21" fmla="*/ 385 h 404"/>
                <a:gd name="T22" fmla="*/ 282 w 310"/>
                <a:gd name="T23" fmla="*/ 404 h 404"/>
                <a:gd name="T24" fmla="*/ 27 w 310"/>
                <a:gd name="T25" fmla="*/ 404 h 404"/>
                <a:gd name="T26" fmla="*/ 5 w 310"/>
                <a:gd name="T27" fmla="*/ 385 h 404"/>
                <a:gd name="T28" fmla="*/ 16 w 310"/>
                <a:gd name="T29" fmla="*/ 225 h 404"/>
                <a:gd name="T30" fmla="*/ 46 w 310"/>
                <a:gd name="T31" fmla="*/ 199 h 404"/>
                <a:gd name="T32" fmla="*/ 96 w 310"/>
                <a:gd name="T33" fmla="*/ 190 h 404"/>
                <a:gd name="T34" fmla="*/ 108 w 310"/>
                <a:gd name="T35" fmla="*/ 195 h 404"/>
                <a:gd name="T36" fmla="*/ 155 w 310"/>
                <a:gd name="T37" fmla="*/ 261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0" h="404">
                  <a:moveTo>
                    <a:pt x="153" y="1"/>
                  </a:moveTo>
                  <a:cubicBezTo>
                    <a:pt x="114" y="1"/>
                    <a:pt x="83" y="35"/>
                    <a:pt x="84" y="76"/>
                  </a:cubicBezTo>
                  <a:cubicBezTo>
                    <a:pt x="85" y="117"/>
                    <a:pt x="117" y="166"/>
                    <a:pt x="156" y="165"/>
                  </a:cubicBezTo>
                  <a:cubicBezTo>
                    <a:pt x="195" y="164"/>
                    <a:pt x="226" y="114"/>
                    <a:pt x="225" y="73"/>
                  </a:cubicBezTo>
                  <a:cubicBezTo>
                    <a:pt x="224" y="32"/>
                    <a:pt x="192" y="0"/>
                    <a:pt x="153" y="1"/>
                  </a:cubicBezTo>
                  <a:close/>
                  <a:moveTo>
                    <a:pt x="155" y="261"/>
                  </a:moveTo>
                  <a:cubicBezTo>
                    <a:pt x="201" y="195"/>
                    <a:pt x="201" y="195"/>
                    <a:pt x="201" y="195"/>
                  </a:cubicBezTo>
                  <a:cubicBezTo>
                    <a:pt x="204" y="191"/>
                    <a:pt x="209" y="189"/>
                    <a:pt x="213" y="190"/>
                  </a:cubicBezTo>
                  <a:cubicBezTo>
                    <a:pt x="263" y="199"/>
                    <a:pt x="263" y="199"/>
                    <a:pt x="263" y="199"/>
                  </a:cubicBezTo>
                  <a:cubicBezTo>
                    <a:pt x="281" y="202"/>
                    <a:pt x="291" y="216"/>
                    <a:pt x="293" y="225"/>
                  </a:cubicBezTo>
                  <a:cubicBezTo>
                    <a:pt x="304" y="309"/>
                    <a:pt x="310" y="336"/>
                    <a:pt x="304" y="385"/>
                  </a:cubicBezTo>
                  <a:cubicBezTo>
                    <a:pt x="303" y="396"/>
                    <a:pt x="294" y="404"/>
                    <a:pt x="282" y="404"/>
                  </a:cubicBezTo>
                  <a:cubicBezTo>
                    <a:pt x="27" y="404"/>
                    <a:pt x="27" y="404"/>
                    <a:pt x="27" y="404"/>
                  </a:cubicBezTo>
                  <a:cubicBezTo>
                    <a:pt x="15" y="404"/>
                    <a:pt x="6" y="396"/>
                    <a:pt x="5" y="385"/>
                  </a:cubicBezTo>
                  <a:cubicBezTo>
                    <a:pt x="0" y="336"/>
                    <a:pt x="5" y="309"/>
                    <a:pt x="16" y="225"/>
                  </a:cubicBezTo>
                  <a:cubicBezTo>
                    <a:pt x="18" y="216"/>
                    <a:pt x="28" y="202"/>
                    <a:pt x="46" y="199"/>
                  </a:cubicBezTo>
                  <a:cubicBezTo>
                    <a:pt x="96" y="190"/>
                    <a:pt x="96" y="190"/>
                    <a:pt x="96" y="190"/>
                  </a:cubicBezTo>
                  <a:cubicBezTo>
                    <a:pt x="100" y="189"/>
                    <a:pt x="105" y="191"/>
                    <a:pt x="108" y="195"/>
                  </a:cubicBezTo>
                  <a:cubicBezTo>
                    <a:pt x="155" y="261"/>
                    <a:pt x="155" y="261"/>
                    <a:pt x="155" y="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32"/>
            <p:cNvSpPr>
              <a:spLocks/>
            </p:cNvSpPr>
            <p:nvPr/>
          </p:nvSpPr>
          <p:spPr bwMode="auto">
            <a:xfrm>
              <a:off x="6727619" y="2616977"/>
              <a:ext cx="180672" cy="154705"/>
            </a:xfrm>
            <a:custGeom>
              <a:avLst/>
              <a:gdLst>
                <a:gd name="T0" fmla="*/ 85 w 209"/>
                <a:gd name="T1" fmla="*/ 19 h 179"/>
                <a:gd name="T2" fmla="*/ 104 w 209"/>
                <a:gd name="T3" fmla="*/ 0 h 179"/>
                <a:gd name="T4" fmla="*/ 124 w 209"/>
                <a:gd name="T5" fmla="*/ 19 h 179"/>
                <a:gd name="T6" fmla="*/ 124 w 209"/>
                <a:gd name="T7" fmla="*/ 98 h 179"/>
                <a:gd name="T8" fmla="*/ 197 w 209"/>
                <a:gd name="T9" fmla="*/ 141 h 179"/>
                <a:gd name="T10" fmla="*/ 204 w 209"/>
                <a:gd name="T11" fmla="*/ 167 h 179"/>
                <a:gd name="T12" fmla="*/ 178 w 209"/>
                <a:gd name="T13" fmla="*/ 174 h 179"/>
                <a:gd name="T14" fmla="*/ 104 w 209"/>
                <a:gd name="T15" fmla="*/ 131 h 179"/>
                <a:gd name="T16" fmla="*/ 31 w 209"/>
                <a:gd name="T17" fmla="*/ 174 h 179"/>
                <a:gd name="T18" fmla="*/ 5 w 209"/>
                <a:gd name="T19" fmla="*/ 167 h 179"/>
                <a:gd name="T20" fmla="*/ 12 w 209"/>
                <a:gd name="T21" fmla="*/ 141 h 179"/>
                <a:gd name="T22" fmla="*/ 85 w 209"/>
                <a:gd name="T23" fmla="*/ 98 h 179"/>
                <a:gd name="T24" fmla="*/ 85 w 209"/>
                <a:gd name="T25" fmla="*/ 1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9" h="179">
                  <a:moveTo>
                    <a:pt x="85" y="19"/>
                  </a:moveTo>
                  <a:cubicBezTo>
                    <a:pt x="85" y="8"/>
                    <a:pt x="94" y="0"/>
                    <a:pt x="104" y="0"/>
                  </a:cubicBezTo>
                  <a:cubicBezTo>
                    <a:pt x="115" y="0"/>
                    <a:pt x="124" y="8"/>
                    <a:pt x="124" y="19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206" y="146"/>
                    <a:pt x="209" y="158"/>
                    <a:pt x="204" y="167"/>
                  </a:cubicBezTo>
                  <a:cubicBezTo>
                    <a:pt x="198" y="176"/>
                    <a:pt x="187" y="179"/>
                    <a:pt x="178" y="174"/>
                  </a:cubicBezTo>
                  <a:cubicBezTo>
                    <a:pt x="104" y="131"/>
                    <a:pt x="104" y="131"/>
                    <a:pt x="104" y="131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22" y="179"/>
                    <a:pt x="11" y="176"/>
                    <a:pt x="5" y="167"/>
                  </a:cubicBezTo>
                  <a:cubicBezTo>
                    <a:pt x="0" y="158"/>
                    <a:pt x="3" y="146"/>
                    <a:pt x="12" y="141"/>
                  </a:cubicBezTo>
                  <a:cubicBezTo>
                    <a:pt x="85" y="98"/>
                    <a:pt x="85" y="98"/>
                    <a:pt x="85" y="98"/>
                  </a:cubicBezTo>
                  <a:cubicBezTo>
                    <a:pt x="85" y="19"/>
                    <a:pt x="85" y="19"/>
                    <a:pt x="8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33"/>
            <p:cNvSpPr>
              <a:spLocks noEditPoints="1"/>
            </p:cNvSpPr>
            <p:nvPr/>
          </p:nvSpPr>
          <p:spPr bwMode="auto">
            <a:xfrm>
              <a:off x="6903901" y="2632337"/>
              <a:ext cx="268082" cy="349274"/>
            </a:xfrm>
            <a:custGeom>
              <a:avLst/>
              <a:gdLst>
                <a:gd name="T0" fmla="*/ 154 w 310"/>
                <a:gd name="T1" fmla="*/ 1 h 404"/>
                <a:gd name="T2" fmla="*/ 85 w 310"/>
                <a:gd name="T3" fmla="*/ 76 h 404"/>
                <a:gd name="T4" fmla="*/ 157 w 310"/>
                <a:gd name="T5" fmla="*/ 165 h 404"/>
                <a:gd name="T6" fmla="*/ 226 w 310"/>
                <a:gd name="T7" fmla="*/ 73 h 404"/>
                <a:gd name="T8" fmla="*/ 154 w 310"/>
                <a:gd name="T9" fmla="*/ 1 h 404"/>
                <a:gd name="T10" fmla="*/ 155 w 310"/>
                <a:gd name="T11" fmla="*/ 261 h 404"/>
                <a:gd name="T12" fmla="*/ 202 w 310"/>
                <a:gd name="T13" fmla="*/ 195 h 404"/>
                <a:gd name="T14" fmla="*/ 214 w 310"/>
                <a:gd name="T15" fmla="*/ 190 h 404"/>
                <a:gd name="T16" fmla="*/ 264 w 310"/>
                <a:gd name="T17" fmla="*/ 199 h 404"/>
                <a:gd name="T18" fmla="*/ 294 w 310"/>
                <a:gd name="T19" fmla="*/ 225 h 404"/>
                <a:gd name="T20" fmla="*/ 305 w 310"/>
                <a:gd name="T21" fmla="*/ 385 h 404"/>
                <a:gd name="T22" fmla="*/ 283 w 310"/>
                <a:gd name="T23" fmla="*/ 404 h 404"/>
                <a:gd name="T24" fmla="*/ 28 w 310"/>
                <a:gd name="T25" fmla="*/ 404 h 404"/>
                <a:gd name="T26" fmla="*/ 6 w 310"/>
                <a:gd name="T27" fmla="*/ 385 h 404"/>
                <a:gd name="T28" fmla="*/ 17 w 310"/>
                <a:gd name="T29" fmla="*/ 225 h 404"/>
                <a:gd name="T30" fmla="*/ 47 w 310"/>
                <a:gd name="T31" fmla="*/ 199 h 404"/>
                <a:gd name="T32" fmla="*/ 97 w 310"/>
                <a:gd name="T33" fmla="*/ 190 h 404"/>
                <a:gd name="T34" fmla="*/ 109 w 310"/>
                <a:gd name="T35" fmla="*/ 195 h 404"/>
                <a:gd name="T36" fmla="*/ 155 w 310"/>
                <a:gd name="T37" fmla="*/ 261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0" h="404">
                  <a:moveTo>
                    <a:pt x="154" y="1"/>
                  </a:moveTo>
                  <a:cubicBezTo>
                    <a:pt x="115" y="1"/>
                    <a:pt x="84" y="35"/>
                    <a:pt x="85" y="76"/>
                  </a:cubicBezTo>
                  <a:cubicBezTo>
                    <a:pt x="86" y="117"/>
                    <a:pt x="118" y="166"/>
                    <a:pt x="157" y="165"/>
                  </a:cubicBezTo>
                  <a:cubicBezTo>
                    <a:pt x="196" y="164"/>
                    <a:pt x="227" y="114"/>
                    <a:pt x="226" y="73"/>
                  </a:cubicBezTo>
                  <a:cubicBezTo>
                    <a:pt x="225" y="32"/>
                    <a:pt x="193" y="0"/>
                    <a:pt x="154" y="1"/>
                  </a:cubicBezTo>
                  <a:close/>
                  <a:moveTo>
                    <a:pt x="155" y="261"/>
                  </a:moveTo>
                  <a:cubicBezTo>
                    <a:pt x="202" y="195"/>
                    <a:pt x="202" y="195"/>
                    <a:pt x="202" y="195"/>
                  </a:cubicBezTo>
                  <a:cubicBezTo>
                    <a:pt x="205" y="191"/>
                    <a:pt x="209" y="189"/>
                    <a:pt x="214" y="190"/>
                  </a:cubicBezTo>
                  <a:cubicBezTo>
                    <a:pt x="264" y="199"/>
                    <a:pt x="264" y="199"/>
                    <a:pt x="264" y="199"/>
                  </a:cubicBezTo>
                  <a:cubicBezTo>
                    <a:pt x="282" y="202"/>
                    <a:pt x="292" y="216"/>
                    <a:pt x="294" y="225"/>
                  </a:cubicBezTo>
                  <a:cubicBezTo>
                    <a:pt x="305" y="309"/>
                    <a:pt x="310" y="336"/>
                    <a:pt x="305" y="385"/>
                  </a:cubicBezTo>
                  <a:cubicBezTo>
                    <a:pt x="304" y="396"/>
                    <a:pt x="295" y="404"/>
                    <a:pt x="283" y="404"/>
                  </a:cubicBezTo>
                  <a:cubicBezTo>
                    <a:pt x="28" y="404"/>
                    <a:pt x="28" y="404"/>
                    <a:pt x="28" y="404"/>
                  </a:cubicBezTo>
                  <a:cubicBezTo>
                    <a:pt x="16" y="404"/>
                    <a:pt x="7" y="396"/>
                    <a:pt x="6" y="385"/>
                  </a:cubicBezTo>
                  <a:cubicBezTo>
                    <a:pt x="0" y="336"/>
                    <a:pt x="6" y="309"/>
                    <a:pt x="17" y="225"/>
                  </a:cubicBezTo>
                  <a:cubicBezTo>
                    <a:pt x="19" y="216"/>
                    <a:pt x="29" y="202"/>
                    <a:pt x="47" y="199"/>
                  </a:cubicBezTo>
                  <a:cubicBezTo>
                    <a:pt x="97" y="190"/>
                    <a:pt x="97" y="190"/>
                    <a:pt x="97" y="190"/>
                  </a:cubicBezTo>
                  <a:cubicBezTo>
                    <a:pt x="101" y="189"/>
                    <a:pt x="106" y="191"/>
                    <a:pt x="109" y="195"/>
                  </a:cubicBezTo>
                  <a:cubicBezTo>
                    <a:pt x="155" y="261"/>
                    <a:pt x="155" y="261"/>
                    <a:pt x="155" y="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4696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" y="-28892"/>
            <a:ext cx="12192000" cy="58010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1" y="-28891"/>
            <a:ext cx="12192000" cy="5240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54" name="Group 52"/>
          <p:cNvGrpSpPr>
            <a:grpSpLocks noChangeAspect="1"/>
          </p:cNvGrpSpPr>
          <p:nvPr/>
        </p:nvGrpSpPr>
        <p:grpSpPr bwMode="auto">
          <a:xfrm>
            <a:off x="5698616" y="0"/>
            <a:ext cx="6493384" cy="5524500"/>
            <a:chOff x="3496" y="290"/>
            <a:chExt cx="4879" cy="4151"/>
          </a:xfrm>
          <a:solidFill>
            <a:schemeClr val="accent1">
              <a:lumMod val="75000"/>
              <a:lumOff val="25000"/>
              <a:alpha val="10000"/>
            </a:schemeClr>
          </a:solidFill>
        </p:grpSpPr>
        <p:sp>
          <p:nvSpPr>
            <p:cNvPr id="56" name="Freeform 53"/>
            <p:cNvSpPr>
              <a:spLocks noEditPoints="1"/>
            </p:cNvSpPr>
            <p:nvPr/>
          </p:nvSpPr>
          <p:spPr bwMode="auto">
            <a:xfrm>
              <a:off x="3496" y="290"/>
              <a:ext cx="4879" cy="4151"/>
            </a:xfrm>
            <a:custGeom>
              <a:avLst/>
              <a:gdLst>
                <a:gd name="T0" fmla="*/ 918 w 2064"/>
                <a:gd name="T1" fmla="*/ 1755 h 1755"/>
                <a:gd name="T2" fmla="*/ 941 w 2064"/>
                <a:gd name="T3" fmla="*/ 1752 h 1755"/>
                <a:gd name="T4" fmla="*/ 1344 w 2064"/>
                <a:gd name="T5" fmla="*/ 1755 h 1755"/>
                <a:gd name="T6" fmla="*/ 1370 w 2064"/>
                <a:gd name="T7" fmla="*/ 1752 h 1755"/>
                <a:gd name="T8" fmla="*/ 2006 w 2064"/>
                <a:gd name="T9" fmla="*/ 1304 h 1755"/>
                <a:gd name="T10" fmla="*/ 1941 w 2064"/>
                <a:gd name="T11" fmla="*/ 1520 h 1755"/>
                <a:gd name="T12" fmla="*/ 1744 w 2064"/>
                <a:gd name="T13" fmla="*/ 1590 h 1755"/>
                <a:gd name="T14" fmla="*/ 1608 w 2064"/>
                <a:gd name="T15" fmla="*/ 1755 h 1755"/>
                <a:gd name="T16" fmla="*/ 1701 w 2064"/>
                <a:gd name="T17" fmla="*/ 1689 h 1755"/>
                <a:gd name="T18" fmla="*/ 1932 w 2064"/>
                <a:gd name="T19" fmla="*/ 1623 h 1755"/>
                <a:gd name="T20" fmla="*/ 2004 w 2064"/>
                <a:gd name="T21" fmla="*/ 1412 h 1755"/>
                <a:gd name="T22" fmla="*/ 2064 w 2064"/>
                <a:gd name="T23" fmla="*/ 1331 h 1755"/>
                <a:gd name="T24" fmla="*/ 466 w 2064"/>
                <a:gd name="T25" fmla="*/ 0 h 1755"/>
                <a:gd name="T26" fmla="*/ 323 w 2064"/>
                <a:gd name="T27" fmla="*/ 14 h 1755"/>
                <a:gd name="T28" fmla="*/ 256 w 2064"/>
                <a:gd name="T29" fmla="*/ 244 h 1755"/>
                <a:gd name="T30" fmla="*/ 89 w 2064"/>
                <a:gd name="T31" fmla="*/ 392 h 1755"/>
                <a:gd name="T32" fmla="*/ 116 w 2064"/>
                <a:gd name="T33" fmla="*/ 630 h 1755"/>
                <a:gd name="T34" fmla="*/ 17 w 2064"/>
                <a:gd name="T35" fmla="*/ 830 h 1755"/>
                <a:gd name="T36" fmla="*/ 134 w 2064"/>
                <a:gd name="T37" fmla="*/ 1040 h 1755"/>
                <a:gd name="T38" fmla="*/ 119 w 2064"/>
                <a:gd name="T39" fmla="*/ 1263 h 1755"/>
                <a:gd name="T40" fmla="*/ 307 w 2064"/>
                <a:gd name="T41" fmla="*/ 1412 h 1755"/>
                <a:gd name="T42" fmla="*/ 379 w 2064"/>
                <a:gd name="T43" fmla="*/ 1623 h 1755"/>
                <a:gd name="T44" fmla="*/ 609 w 2064"/>
                <a:gd name="T45" fmla="*/ 1689 h 1755"/>
                <a:gd name="T46" fmla="*/ 703 w 2064"/>
                <a:gd name="T47" fmla="*/ 1755 h 1755"/>
                <a:gd name="T48" fmla="*/ 566 w 2064"/>
                <a:gd name="T49" fmla="*/ 1590 h 1755"/>
                <a:gd name="T50" fmla="*/ 370 w 2064"/>
                <a:gd name="T51" fmla="*/ 1520 h 1755"/>
                <a:gd name="T52" fmla="*/ 305 w 2064"/>
                <a:gd name="T53" fmla="*/ 1304 h 1755"/>
                <a:gd name="T54" fmla="*/ 150 w 2064"/>
                <a:gd name="T55" fmla="*/ 1164 h 1755"/>
                <a:gd name="T56" fmla="*/ 173 w 2064"/>
                <a:gd name="T57" fmla="*/ 940 h 1755"/>
                <a:gd name="T58" fmla="*/ 84 w 2064"/>
                <a:gd name="T59" fmla="*/ 751 h 1755"/>
                <a:gd name="T60" fmla="*/ 191 w 2064"/>
                <a:gd name="T61" fmla="*/ 552 h 1755"/>
                <a:gd name="T62" fmla="*/ 180 w 2064"/>
                <a:gd name="T63" fmla="*/ 343 h 1755"/>
                <a:gd name="T64" fmla="*/ 355 w 2064"/>
                <a:gd name="T65" fmla="*/ 201 h 1755"/>
                <a:gd name="T66" fmla="*/ 426 w 2064"/>
                <a:gd name="T67" fmla="*/ 4 h 1755"/>
                <a:gd name="T68" fmla="*/ 1985 w 2064"/>
                <a:gd name="T69" fmla="*/ 0 h 1755"/>
                <a:gd name="T70" fmla="*/ 1885 w 2064"/>
                <a:gd name="T71" fmla="*/ 4 h 1755"/>
                <a:gd name="T72" fmla="*/ 1955 w 2064"/>
                <a:gd name="T73" fmla="*/ 201 h 1755"/>
                <a:gd name="T74" fmla="*/ 2064 w 2064"/>
                <a:gd name="T75" fmla="*/ 308 h 1755"/>
                <a:gd name="T76" fmla="*/ 2054 w 2064"/>
                <a:gd name="T77" fmla="*/ 244 h 1755"/>
                <a:gd name="T78" fmla="*/ 1988 w 2064"/>
                <a:gd name="T79" fmla="*/ 14 h 1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64" h="1755">
                  <a:moveTo>
                    <a:pt x="941" y="1752"/>
                  </a:moveTo>
                  <a:cubicBezTo>
                    <a:pt x="933" y="1752"/>
                    <a:pt x="925" y="1753"/>
                    <a:pt x="918" y="1755"/>
                  </a:cubicBezTo>
                  <a:cubicBezTo>
                    <a:pt x="966" y="1755"/>
                    <a:pt x="966" y="1755"/>
                    <a:pt x="966" y="1755"/>
                  </a:cubicBezTo>
                  <a:cubicBezTo>
                    <a:pt x="958" y="1753"/>
                    <a:pt x="949" y="1752"/>
                    <a:pt x="941" y="1752"/>
                  </a:cubicBezTo>
                  <a:moveTo>
                    <a:pt x="1370" y="1752"/>
                  </a:moveTo>
                  <a:cubicBezTo>
                    <a:pt x="1361" y="1752"/>
                    <a:pt x="1353" y="1753"/>
                    <a:pt x="1344" y="1755"/>
                  </a:cubicBezTo>
                  <a:cubicBezTo>
                    <a:pt x="1393" y="1755"/>
                    <a:pt x="1393" y="1755"/>
                    <a:pt x="1393" y="1755"/>
                  </a:cubicBezTo>
                  <a:cubicBezTo>
                    <a:pt x="1386" y="1753"/>
                    <a:pt x="1378" y="1752"/>
                    <a:pt x="1370" y="1752"/>
                  </a:cubicBezTo>
                  <a:moveTo>
                    <a:pt x="2064" y="1273"/>
                  </a:moveTo>
                  <a:cubicBezTo>
                    <a:pt x="2006" y="1304"/>
                    <a:pt x="2006" y="1304"/>
                    <a:pt x="2006" y="1304"/>
                  </a:cubicBezTo>
                  <a:cubicBezTo>
                    <a:pt x="1981" y="1317"/>
                    <a:pt x="1958" y="1351"/>
                    <a:pt x="1955" y="1379"/>
                  </a:cubicBezTo>
                  <a:cubicBezTo>
                    <a:pt x="1941" y="1520"/>
                    <a:pt x="1941" y="1520"/>
                    <a:pt x="1941" y="1520"/>
                  </a:cubicBezTo>
                  <a:cubicBezTo>
                    <a:pt x="1938" y="1548"/>
                    <a:pt x="1913" y="1573"/>
                    <a:pt x="1885" y="1576"/>
                  </a:cubicBezTo>
                  <a:cubicBezTo>
                    <a:pt x="1744" y="1590"/>
                    <a:pt x="1744" y="1590"/>
                    <a:pt x="1744" y="1590"/>
                  </a:cubicBezTo>
                  <a:cubicBezTo>
                    <a:pt x="1716" y="1593"/>
                    <a:pt x="1682" y="1616"/>
                    <a:pt x="1669" y="1641"/>
                  </a:cubicBezTo>
                  <a:cubicBezTo>
                    <a:pt x="1608" y="1755"/>
                    <a:pt x="1608" y="1755"/>
                    <a:pt x="1608" y="1755"/>
                  </a:cubicBezTo>
                  <a:cubicBezTo>
                    <a:pt x="1666" y="1755"/>
                    <a:pt x="1666" y="1755"/>
                    <a:pt x="1666" y="1755"/>
                  </a:cubicBezTo>
                  <a:cubicBezTo>
                    <a:pt x="1701" y="1689"/>
                    <a:pt x="1701" y="1689"/>
                    <a:pt x="1701" y="1689"/>
                  </a:cubicBezTo>
                  <a:cubicBezTo>
                    <a:pt x="1715" y="1664"/>
                    <a:pt x="1749" y="1642"/>
                    <a:pt x="1777" y="1639"/>
                  </a:cubicBezTo>
                  <a:cubicBezTo>
                    <a:pt x="1932" y="1623"/>
                    <a:pt x="1932" y="1623"/>
                    <a:pt x="1932" y="1623"/>
                  </a:cubicBezTo>
                  <a:cubicBezTo>
                    <a:pt x="1960" y="1620"/>
                    <a:pt x="1985" y="1595"/>
                    <a:pt x="1988" y="1567"/>
                  </a:cubicBezTo>
                  <a:cubicBezTo>
                    <a:pt x="2004" y="1412"/>
                    <a:pt x="2004" y="1412"/>
                    <a:pt x="2004" y="1412"/>
                  </a:cubicBezTo>
                  <a:cubicBezTo>
                    <a:pt x="2007" y="1384"/>
                    <a:pt x="2029" y="1350"/>
                    <a:pt x="2054" y="1336"/>
                  </a:cubicBezTo>
                  <a:cubicBezTo>
                    <a:pt x="2064" y="1331"/>
                    <a:pt x="2064" y="1331"/>
                    <a:pt x="2064" y="1331"/>
                  </a:cubicBezTo>
                  <a:cubicBezTo>
                    <a:pt x="2064" y="1273"/>
                    <a:pt x="2064" y="1273"/>
                    <a:pt x="2064" y="1273"/>
                  </a:cubicBezTo>
                  <a:moveTo>
                    <a:pt x="466" y="0"/>
                  </a:moveTo>
                  <a:cubicBezTo>
                    <a:pt x="326" y="0"/>
                    <a:pt x="326" y="0"/>
                    <a:pt x="326" y="0"/>
                  </a:cubicBezTo>
                  <a:cubicBezTo>
                    <a:pt x="324" y="5"/>
                    <a:pt x="323" y="9"/>
                    <a:pt x="323" y="14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4" y="197"/>
                    <a:pt x="281" y="231"/>
                    <a:pt x="256" y="244"/>
                  </a:cubicBezTo>
                  <a:cubicBezTo>
                    <a:pt x="119" y="318"/>
                    <a:pt x="119" y="318"/>
                    <a:pt x="119" y="318"/>
                  </a:cubicBezTo>
                  <a:cubicBezTo>
                    <a:pt x="94" y="331"/>
                    <a:pt x="80" y="364"/>
                    <a:pt x="89" y="392"/>
                  </a:cubicBezTo>
                  <a:cubicBezTo>
                    <a:pt x="134" y="541"/>
                    <a:pt x="134" y="541"/>
                    <a:pt x="134" y="541"/>
                  </a:cubicBezTo>
                  <a:cubicBezTo>
                    <a:pt x="142" y="568"/>
                    <a:pt x="134" y="608"/>
                    <a:pt x="116" y="630"/>
                  </a:cubicBezTo>
                  <a:cubicBezTo>
                    <a:pt x="17" y="751"/>
                    <a:pt x="17" y="751"/>
                    <a:pt x="17" y="751"/>
                  </a:cubicBezTo>
                  <a:cubicBezTo>
                    <a:pt x="0" y="772"/>
                    <a:pt x="0" y="808"/>
                    <a:pt x="17" y="830"/>
                  </a:cubicBezTo>
                  <a:cubicBezTo>
                    <a:pt x="116" y="951"/>
                    <a:pt x="116" y="951"/>
                    <a:pt x="116" y="951"/>
                  </a:cubicBezTo>
                  <a:cubicBezTo>
                    <a:pt x="134" y="973"/>
                    <a:pt x="142" y="1013"/>
                    <a:pt x="134" y="1040"/>
                  </a:cubicBezTo>
                  <a:cubicBezTo>
                    <a:pt x="89" y="1189"/>
                    <a:pt x="89" y="1189"/>
                    <a:pt x="89" y="1189"/>
                  </a:cubicBezTo>
                  <a:cubicBezTo>
                    <a:pt x="80" y="1216"/>
                    <a:pt x="94" y="1249"/>
                    <a:pt x="119" y="1263"/>
                  </a:cubicBezTo>
                  <a:cubicBezTo>
                    <a:pt x="256" y="1336"/>
                    <a:pt x="256" y="1336"/>
                    <a:pt x="256" y="1336"/>
                  </a:cubicBezTo>
                  <a:cubicBezTo>
                    <a:pt x="281" y="1350"/>
                    <a:pt x="304" y="1384"/>
                    <a:pt x="307" y="1412"/>
                  </a:cubicBezTo>
                  <a:cubicBezTo>
                    <a:pt x="323" y="1567"/>
                    <a:pt x="323" y="1567"/>
                    <a:pt x="323" y="1567"/>
                  </a:cubicBezTo>
                  <a:cubicBezTo>
                    <a:pt x="325" y="1595"/>
                    <a:pt x="351" y="1620"/>
                    <a:pt x="379" y="1623"/>
                  </a:cubicBezTo>
                  <a:cubicBezTo>
                    <a:pt x="534" y="1639"/>
                    <a:pt x="534" y="1639"/>
                    <a:pt x="534" y="1639"/>
                  </a:cubicBezTo>
                  <a:cubicBezTo>
                    <a:pt x="562" y="1642"/>
                    <a:pt x="596" y="1664"/>
                    <a:pt x="609" y="1689"/>
                  </a:cubicBezTo>
                  <a:cubicBezTo>
                    <a:pt x="644" y="1755"/>
                    <a:pt x="644" y="1755"/>
                    <a:pt x="644" y="1755"/>
                  </a:cubicBezTo>
                  <a:cubicBezTo>
                    <a:pt x="703" y="1755"/>
                    <a:pt x="703" y="1755"/>
                    <a:pt x="703" y="1755"/>
                  </a:cubicBezTo>
                  <a:cubicBezTo>
                    <a:pt x="642" y="1641"/>
                    <a:pt x="642" y="1641"/>
                    <a:pt x="642" y="1641"/>
                  </a:cubicBezTo>
                  <a:cubicBezTo>
                    <a:pt x="628" y="1616"/>
                    <a:pt x="594" y="1593"/>
                    <a:pt x="566" y="1590"/>
                  </a:cubicBezTo>
                  <a:cubicBezTo>
                    <a:pt x="426" y="1576"/>
                    <a:pt x="426" y="1576"/>
                    <a:pt x="426" y="1576"/>
                  </a:cubicBezTo>
                  <a:cubicBezTo>
                    <a:pt x="398" y="1573"/>
                    <a:pt x="372" y="1548"/>
                    <a:pt x="370" y="1520"/>
                  </a:cubicBezTo>
                  <a:cubicBezTo>
                    <a:pt x="355" y="1379"/>
                    <a:pt x="355" y="1379"/>
                    <a:pt x="355" y="1379"/>
                  </a:cubicBezTo>
                  <a:cubicBezTo>
                    <a:pt x="352" y="1351"/>
                    <a:pt x="330" y="1317"/>
                    <a:pt x="305" y="1304"/>
                  </a:cubicBezTo>
                  <a:cubicBezTo>
                    <a:pt x="180" y="1237"/>
                    <a:pt x="180" y="1237"/>
                    <a:pt x="180" y="1237"/>
                  </a:cubicBezTo>
                  <a:cubicBezTo>
                    <a:pt x="156" y="1224"/>
                    <a:pt x="142" y="1191"/>
                    <a:pt x="150" y="1164"/>
                  </a:cubicBezTo>
                  <a:cubicBezTo>
                    <a:pt x="191" y="1029"/>
                    <a:pt x="191" y="1029"/>
                    <a:pt x="191" y="1029"/>
                  </a:cubicBezTo>
                  <a:cubicBezTo>
                    <a:pt x="199" y="1002"/>
                    <a:pt x="191" y="961"/>
                    <a:pt x="173" y="940"/>
                  </a:cubicBezTo>
                  <a:cubicBezTo>
                    <a:pt x="84" y="830"/>
                    <a:pt x="84" y="830"/>
                    <a:pt x="84" y="830"/>
                  </a:cubicBezTo>
                  <a:cubicBezTo>
                    <a:pt x="66" y="808"/>
                    <a:pt x="66" y="772"/>
                    <a:pt x="84" y="751"/>
                  </a:cubicBezTo>
                  <a:cubicBezTo>
                    <a:pt x="173" y="641"/>
                    <a:pt x="173" y="641"/>
                    <a:pt x="173" y="641"/>
                  </a:cubicBezTo>
                  <a:cubicBezTo>
                    <a:pt x="191" y="619"/>
                    <a:pt x="199" y="579"/>
                    <a:pt x="191" y="552"/>
                  </a:cubicBezTo>
                  <a:cubicBezTo>
                    <a:pt x="150" y="417"/>
                    <a:pt x="150" y="417"/>
                    <a:pt x="150" y="417"/>
                  </a:cubicBezTo>
                  <a:cubicBezTo>
                    <a:pt x="142" y="390"/>
                    <a:pt x="156" y="357"/>
                    <a:pt x="180" y="343"/>
                  </a:cubicBezTo>
                  <a:cubicBezTo>
                    <a:pt x="305" y="277"/>
                    <a:pt x="305" y="277"/>
                    <a:pt x="305" y="277"/>
                  </a:cubicBezTo>
                  <a:cubicBezTo>
                    <a:pt x="330" y="263"/>
                    <a:pt x="352" y="229"/>
                    <a:pt x="355" y="201"/>
                  </a:cubicBezTo>
                  <a:cubicBezTo>
                    <a:pt x="370" y="61"/>
                    <a:pt x="370" y="61"/>
                    <a:pt x="370" y="61"/>
                  </a:cubicBezTo>
                  <a:cubicBezTo>
                    <a:pt x="372" y="33"/>
                    <a:pt x="398" y="7"/>
                    <a:pt x="426" y="4"/>
                  </a:cubicBezTo>
                  <a:cubicBezTo>
                    <a:pt x="466" y="0"/>
                    <a:pt x="466" y="0"/>
                    <a:pt x="466" y="0"/>
                  </a:cubicBezTo>
                  <a:moveTo>
                    <a:pt x="1985" y="0"/>
                  </a:moveTo>
                  <a:cubicBezTo>
                    <a:pt x="1844" y="0"/>
                    <a:pt x="1844" y="0"/>
                    <a:pt x="1844" y="0"/>
                  </a:cubicBezTo>
                  <a:cubicBezTo>
                    <a:pt x="1885" y="4"/>
                    <a:pt x="1885" y="4"/>
                    <a:pt x="1885" y="4"/>
                  </a:cubicBezTo>
                  <a:cubicBezTo>
                    <a:pt x="1913" y="7"/>
                    <a:pt x="1938" y="33"/>
                    <a:pt x="1941" y="61"/>
                  </a:cubicBezTo>
                  <a:cubicBezTo>
                    <a:pt x="1955" y="201"/>
                    <a:pt x="1955" y="201"/>
                    <a:pt x="1955" y="201"/>
                  </a:cubicBezTo>
                  <a:cubicBezTo>
                    <a:pt x="1958" y="229"/>
                    <a:pt x="1981" y="263"/>
                    <a:pt x="2006" y="277"/>
                  </a:cubicBezTo>
                  <a:cubicBezTo>
                    <a:pt x="2064" y="308"/>
                    <a:pt x="2064" y="308"/>
                    <a:pt x="2064" y="308"/>
                  </a:cubicBezTo>
                  <a:cubicBezTo>
                    <a:pt x="2064" y="250"/>
                    <a:pt x="2064" y="250"/>
                    <a:pt x="2064" y="250"/>
                  </a:cubicBezTo>
                  <a:cubicBezTo>
                    <a:pt x="2054" y="244"/>
                    <a:pt x="2054" y="244"/>
                    <a:pt x="2054" y="244"/>
                  </a:cubicBezTo>
                  <a:cubicBezTo>
                    <a:pt x="2029" y="231"/>
                    <a:pt x="2007" y="197"/>
                    <a:pt x="2004" y="169"/>
                  </a:cubicBezTo>
                  <a:cubicBezTo>
                    <a:pt x="1988" y="14"/>
                    <a:pt x="1988" y="14"/>
                    <a:pt x="1988" y="14"/>
                  </a:cubicBezTo>
                  <a:cubicBezTo>
                    <a:pt x="1988" y="9"/>
                    <a:pt x="1987" y="5"/>
                    <a:pt x="198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7" name="Freeform 54"/>
            <p:cNvSpPr>
              <a:spLocks noEditPoints="1"/>
            </p:cNvSpPr>
            <p:nvPr/>
          </p:nvSpPr>
          <p:spPr bwMode="auto">
            <a:xfrm>
              <a:off x="3730" y="290"/>
              <a:ext cx="4645" cy="4151"/>
            </a:xfrm>
            <a:custGeom>
              <a:avLst/>
              <a:gdLst>
                <a:gd name="T0" fmla="*/ 1067 w 1965"/>
                <a:gd name="T1" fmla="*/ 1048 h 1755"/>
                <a:gd name="T2" fmla="*/ 1067 w 1965"/>
                <a:gd name="T3" fmla="*/ 966 h 1755"/>
                <a:gd name="T4" fmla="*/ 1267 w 1965"/>
                <a:gd name="T5" fmla="*/ 795 h 1755"/>
                <a:gd name="T6" fmla="*/ 1564 w 1965"/>
                <a:gd name="T7" fmla="*/ 1106 h 1755"/>
                <a:gd name="T8" fmla="*/ 927 w 1965"/>
                <a:gd name="T9" fmla="*/ 717 h 1755"/>
                <a:gd name="T10" fmla="*/ 716 w 1965"/>
                <a:gd name="T11" fmla="*/ 530 h 1755"/>
                <a:gd name="T12" fmla="*/ 590 w 1965"/>
                <a:gd name="T13" fmla="*/ 457 h 1755"/>
                <a:gd name="T14" fmla="*/ 543 w 1965"/>
                <a:gd name="T15" fmla="*/ 307 h 1755"/>
                <a:gd name="T16" fmla="*/ 588 w 1965"/>
                <a:gd name="T17" fmla="*/ 286 h 1755"/>
                <a:gd name="T18" fmla="*/ 762 w 1965"/>
                <a:gd name="T19" fmla="*/ 396 h 1755"/>
                <a:gd name="T20" fmla="*/ 793 w 1965"/>
                <a:gd name="T21" fmla="*/ 497 h 1755"/>
                <a:gd name="T22" fmla="*/ 940 w 1965"/>
                <a:gd name="T23" fmla="*/ 712 h 1755"/>
                <a:gd name="T24" fmla="*/ 1123 w 1965"/>
                <a:gd name="T25" fmla="*/ 593 h 1755"/>
                <a:gd name="T26" fmla="*/ 1130 w 1965"/>
                <a:gd name="T27" fmla="*/ 406 h 1755"/>
                <a:gd name="T28" fmla="*/ 1413 w 1965"/>
                <a:gd name="T29" fmla="*/ 277 h 1755"/>
                <a:gd name="T30" fmla="*/ 1258 w 1965"/>
                <a:gd name="T31" fmla="*/ 470 h 1755"/>
                <a:gd name="T32" fmla="*/ 1394 w 1965"/>
                <a:gd name="T33" fmla="*/ 586 h 1755"/>
                <a:gd name="T34" fmla="*/ 1574 w 1965"/>
                <a:gd name="T35" fmla="*/ 430 h 1755"/>
                <a:gd name="T36" fmla="*/ 1435 w 1965"/>
                <a:gd name="T37" fmla="*/ 717 h 1755"/>
                <a:gd name="T38" fmla="*/ 1253 w 1965"/>
                <a:gd name="T39" fmla="*/ 724 h 1755"/>
                <a:gd name="T40" fmla="*/ 931 w 1965"/>
                <a:gd name="T41" fmla="*/ 1052 h 1755"/>
                <a:gd name="T42" fmla="*/ 812 w 1965"/>
                <a:gd name="T43" fmla="*/ 1341 h 1755"/>
                <a:gd name="T44" fmla="*/ 635 w 1965"/>
                <a:gd name="T45" fmla="*/ 1341 h 1755"/>
                <a:gd name="T46" fmla="*/ 680 w 1965"/>
                <a:gd name="T47" fmla="*/ 1048 h 1755"/>
                <a:gd name="T48" fmla="*/ 506 w 1965"/>
                <a:gd name="T49" fmla="*/ 1208 h 1755"/>
                <a:gd name="T50" fmla="*/ 502 w 1965"/>
                <a:gd name="T51" fmla="*/ 1052 h 1755"/>
                <a:gd name="T52" fmla="*/ 638 w 1965"/>
                <a:gd name="T53" fmla="*/ 902 h 1755"/>
                <a:gd name="T54" fmla="*/ 1587 w 1965"/>
                <a:gd name="T55" fmla="*/ 0 h 1755"/>
                <a:gd name="T56" fmla="*/ 330 w 1965"/>
                <a:gd name="T57" fmla="*/ 35 h 1755"/>
                <a:gd name="T58" fmla="*/ 220 w 1965"/>
                <a:gd name="T59" fmla="*/ 304 h 1755"/>
                <a:gd name="T60" fmla="*/ 121 w 1965"/>
                <a:gd name="T61" fmla="*/ 543 h 1755"/>
                <a:gd name="T62" fmla="*/ 9 w 1965"/>
                <a:gd name="T63" fmla="*/ 811 h 1755"/>
                <a:gd name="T64" fmla="*/ 81 w 1965"/>
                <a:gd name="T65" fmla="*/ 1173 h 1755"/>
                <a:gd name="T66" fmla="*/ 287 w 1965"/>
                <a:gd name="T67" fmla="*/ 1376 h 1755"/>
                <a:gd name="T68" fmla="*/ 470 w 1965"/>
                <a:gd name="T69" fmla="*/ 1560 h 1755"/>
                <a:gd name="T70" fmla="*/ 639 w 1965"/>
                <a:gd name="T71" fmla="*/ 1755 h 1755"/>
                <a:gd name="T72" fmla="*/ 842 w 1965"/>
                <a:gd name="T73" fmla="*/ 1721 h 1755"/>
                <a:gd name="T74" fmla="*/ 1179 w 1965"/>
                <a:gd name="T75" fmla="*/ 1755 h 1755"/>
                <a:gd name="T76" fmla="*/ 1304 w 1965"/>
                <a:gd name="T77" fmla="*/ 1726 h 1755"/>
                <a:gd name="T78" fmla="*/ 1476 w 1965"/>
                <a:gd name="T79" fmla="*/ 1751 h 1755"/>
                <a:gd name="T80" fmla="*/ 1783 w 1965"/>
                <a:gd name="T81" fmla="*/ 1546 h 1755"/>
                <a:gd name="T82" fmla="*/ 1892 w 1965"/>
                <a:gd name="T83" fmla="*/ 1277 h 1755"/>
                <a:gd name="T84" fmla="*/ 1892 w 1965"/>
                <a:gd name="T85" fmla="*/ 304 h 1755"/>
                <a:gd name="T86" fmla="*/ 1783 w 1965"/>
                <a:gd name="T87" fmla="*/ 35 h 1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65" h="1755">
                  <a:moveTo>
                    <a:pt x="1344" y="1319"/>
                  </a:moveTo>
                  <a:cubicBezTo>
                    <a:pt x="1340" y="1319"/>
                    <a:pt x="1335" y="1318"/>
                    <a:pt x="1332" y="1314"/>
                  </a:cubicBezTo>
                  <a:cubicBezTo>
                    <a:pt x="1067" y="1048"/>
                    <a:pt x="1067" y="1048"/>
                    <a:pt x="1067" y="1048"/>
                  </a:cubicBezTo>
                  <a:cubicBezTo>
                    <a:pt x="1060" y="1041"/>
                    <a:pt x="1056" y="1027"/>
                    <a:pt x="1056" y="1017"/>
                  </a:cubicBezTo>
                  <a:cubicBezTo>
                    <a:pt x="1056" y="998"/>
                    <a:pt x="1056" y="998"/>
                    <a:pt x="1056" y="998"/>
                  </a:cubicBezTo>
                  <a:cubicBezTo>
                    <a:pt x="1056" y="989"/>
                    <a:pt x="1060" y="973"/>
                    <a:pt x="1067" y="966"/>
                  </a:cubicBezTo>
                  <a:cubicBezTo>
                    <a:pt x="1219" y="811"/>
                    <a:pt x="1219" y="811"/>
                    <a:pt x="1219" y="811"/>
                  </a:cubicBezTo>
                  <a:cubicBezTo>
                    <a:pt x="1226" y="804"/>
                    <a:pt x="1240" y="795"/>
                    <a:pt x="1250" y="795"/>
                  </a:cubicBezTo>
                  <a:cubicBezTo>
                    <a:pt x="1267" y="795"/>
                    <a:pt x="1267" y="795"/>
                    <a:pt x="1267" y="795"/>
                  </a:cubicBezTo>
                  <a:cubicBezTo>
                    <a:pt x="1277" y="795"/>
                    <a:pt x="1291" y="804"/>
                    <a:pt x="1298" y="811"/>
                  </a:cubicBezTo>
                  <a:cubicBezTo>
                    <a:pt x="1564" y="1081"/>
                    <a:pt x="1564" y="1081"/>
                    <a:pt x="1564" y="1081"/>
                  </a:cubicBezTo>
                  <a:cubicBezTo>
                    <a:pt x="1571" y="1088"/>
                    <a:pt x="1571" y="1099"/>
                    <a:pt x="1564" y="1106"/>
                  </a:cubicBezTo>
                  <a:cubicBezTo>
                    <a:pt x="1356" y="1314"/>
                    <a:pt x="1356" y="1314"/>
                    <a:pt x="1356" y="1314"/>
                  </a:cubicBezTo>
                  <a:cubicBezTo>
                    <a:pt x="1353" y="1318"/>
                    <a:pt x="1348" y="1319"/>
                    <a:pt x="1344" y="1319"/>
                  </a:cubicBezTo>
                  <a:moveTo>
                    <a:pt x="927" y="717"/>
                  </a:moveTo>
                  <a:cubicBezTo>
                    <a:pt x="923" y="717"/>
                    <a:pt x="918" y="715"/>
                    <a:pt x="915" y="712"/>
                  </a:cubicBezTo>
                  <a:cubicBezTo>
                    <a:pt x="747" y="543"/>
                    <a:pt x="747" y="543"/>
                    <a:pt x="747" y="543"/>
                  </a:cubicBezTo>
                  <a:cubicBezTo>
                    <a:pt x="740" y="536"/>
                    <a:pt x="726" y="530"/>
                    <a:pt x="716" y="530"/>
                  </a:cubicBezTo>
                  <a:cubicBezTo>
                    <a:pt x="676" y="527"/>
                    <a:pt x="676" y="527"/>
                    <a:pt x="676" y="527"/>
                  </a:cubicBezTo>
                  <a:cubicBezTo>
                    <a:pt x="666" y="526"/>
                    <a:pt x="653" y="520"/>
                    <a:pt x="646" y="513"/>
                  </a:cubicBezTo>
                  <a:cubicBezTo>
                    <a:pt x="590" y="457"/>
                    <a:pt x="590" y="457"/>
                    <a:pt x="590" y="457"/>
                  </a:cubicBezTo>
                  <a:cubicBezTo>
                    <a:pt x="583" y="450"/>
                    <a:pt x="575" y="437"/>
                    <a:pt x="571" y="427"/>
                  </a:cubicBezTo>
                  <a:cubicBezTo>
                    <a:pt x="537" y="336"/>
                    <a:pt x="537" y="336"/>
                    <a:pt x="537" y="336"/>
                  </a:cubicBezTo>
                  <a:cubicBezTo>
                    <a:pt x="534" y="327"/>
                    <a:pt x="537" y="314"/>
                    <a:pt x="543" y="307"/>
                  </a:cubicBezTo>
                  <a:cubicBezTo>
                    <a:pt x="559" y="292"/>
                    <a:pt x="559" y="292"/>
                    <a:pt x="559" y="292"/>
                  </a:cubicBezTo>
                  <a:cubicBezTo>
                    <a:pt x="564" y="287"/>
                    <a:pt x="572" y="284"/>
                    <a:pt x="579" y="284"/>
                  </a:cubicBezTo>
                  <a:cubicBezTo>
                    <a:pt x="582" y="284"/>
                    <a:pt x="585" y="285"/>
                    <a:pt x="588" y="286"/>
                  </a:cubicBezTo>
                  <a:cubicBezTo>
                    <a:pt x="677" y="321"/>
                    <a:pt x="677" y="321"/>
                    <a:pt x="677" y="321"/>
                  </a:cubicBezTo>
                  <a:cubicBezTo>
                    <a:pt x="686" y="325"/>
                    <a:pt x="700" y="333"/>
                    <a:pt x="707" y="340"/>
                  </a:cubicBezTo>
                  <a:cubicBezTo>
                    <a:pt x="762" y="396"/>
                    <a:pt x="762" y="396"/>
                    <a:pt x="762" y="396"/>
                  </a:cubicBezTo>
                  <a:cubicBezTo>
                    <a:pt x="769" y="403"/>
                    <a:pt x="776" y="417"/>
                    <a:pt x="776" y="427"/>
                  </a:cubicBezTo>
                  <a:cubicBezTo>
                    <a:pt x="779" y="466"/>
                    <a:pt x="779" y="466"/>
                    <a:pt x="779" y="466"/>
                  </a:cubicBezTo>
                  <a:cubicBezTo>
                    <a:pt x="780" y="476"/>
                    <a:pt x="786" y="490"/>
                    <a:pt x="793" y="497"/>
                  </a:cubicBezTo>
                  <a:cubicBezTo>
                    <a:pt x="961" y="665"/>
                    <a:pt x="961" y="665"/>
                    <a:pt x="961" y="665"/>
                  </a:cubicBezTo>
                  <a:cubicBezTo>
                    <a:pt x="968" y="672"/>
                    <a:pt x="968" y="683"/>
                    <a:pt x="961" y="690"/>
                  </a:cubicBezTo>
                  <a:cubicBezTo>
                    <a:pt x="940" y="712"/>
                    <a:pt x="940" y="712"/>
                    <a:pt x="940" y="712"/>
                  </a:cubicBezTo>
                  <a:cubicBezTo>
                    <a:pt x="937" y="715"/>
                    <a:pt x="932" y="717"/>
                    <a:pt x="927" y="717"/>
                  </a:cubicBezTo>
                  <a:moveTo>
                    <a:pt x="804" y="906"/>
                  </a:moveTo>
                  <a:cubicBezTo>
                    <a:pt x="1123" y="593"/>
                    <a:pt x="1123" y="593"/>
                    <a:pt x="1123" y="593"/>
                  </a:cubicBezTo>
                  <a:cubicBezTo>
                    <a:pt x="1122" y="589"/>
                    <a:pt x="1128" y="585"/>
                    <a:pt x="1128" y="582"/>
                  </a:cubicBezTo>
                  <a:cubicBezTo>
                    <a:pt x="1128" y="430"/>
                    <a:pt x="1128" y="430"/>
                    <a:pt x="1128" y="430"/>
                  </a:cubicBezTo>
                  <a:cubicBezTo>
                    <a:pt x="1128" y="423"/>
                    <a:pt x="1125" y="411"/>
                    <a:pt x="1130" y="406"/>
                  </a:cubicBezTo>
                  <a:cubicBezTo>
                    <a:pt x="1239" y="289"/>
                    <a:pt x="1239" y="289"/>
                    <a:pt x="1239" y="289"/>
                  </a:cubicBezTo>
                  <a:cubicBezTo>
                    <a:pt x="1244" y="284"/>
                    <a:pt x="1254" y="277"/>
                    <a:pt x="1260" y="277"/>
                  </a:cubicBezTo>
                  <a:cubicBezTo>
                    <a:pt x="1413" y="277"/>
                    <a:pt x="1413" y="277"/>
                    <a:pt x="1413" y="277"/>
                  </a:cubicBezTo>
                  <a:cubicBezTo>
                    <a:pt x="1420" y="277"/>
                    <a:pt x="1422" y="284"/>
                    <a:pt x="1417" y="289"/>
                  </a:cubicBezTo>
                  <a:cubicBezTo>
                    <a:pt x="1257" y="453"/>
                    <a:pt x="1257" y="453"/>
                    <a:pt x="1257" y="453"/>
                  </a:cubicBezTo>
                  <a:cubicBezTo>
                    <a:pt x="1252" y="457"/>
                    <a:pt x="1253" y="465"/>
                    <a:pt x="1258" y="470"/>
                  </a:cubicBezTo>
                  <a:cubicBezTo>
                    <a:pt x="1374" y="586"/>
                    <a:pt x="1374" y="586"/>
                    <a:pt x="1374" y="586"/>
                  </a:cubicBezTo>
                  <a:cubicBezTo>
                    <a:pt x="1377" y="588"/>
                    <a:pt x="1380" y="590"/>
                    <a:pt x="1384" y="590"/>
                  </a:cubicBezTo>
                  <a:cubicBezTo>
                    <a:pt x="1388" y="590"/>
                    <a:pt x="1392" y="588"/>
                    <a:pt x="1394" y="586"/>
                  </a:cubicBezTo>
                  <a:cubicBezTo>
                    <a:pt x="1558" y="426"/>
                    <a:pt x="1558" y="426"/>
                    <a:pt x="1558" y="426"/>
                  </a:cubicBezTo>
                  <a:cubicBezTo>
                    <a:pt x="1560" y="424"/>
                    <a:pt x="1563" y="423"/>
                    <a:pt x="1565" y="423"/>
                  </a:cubicBezTo>
                  <a:cubicBezTo>
                    <a:pt x="1570" y="423"/>
                    <a:pt x="1574" y="425"/>
                    <a:pt x="1574" y="430"/>
                  </a:cubicBezTo>
                  <a:cubicBezTo>
                    <a:pt x="1574" y="582"/>
                    <a:pt x="1574" y="582"/>
                    <a:pt x="1574" y="582"/>
                  </a:cubicBezTo>
                  <a:cubicBezTo>
                    <a:pt x="1574" y="589"/>
                    <a:pt x="1563" y="598"/>
                    <a:pt x="1558" y="603"/>
                  </a:cubicBezTo>
                  <a:cubicBezTo>
                    <a:pt x="1435" y="717"/>
                    <a:pt x="1435" y="717"/>
                    <a:pt x="1435" y="717"/>
                  </a:cubicBezTo>
                  <a:cubicBezTo>
                    <a:pt x="1430" y="722"/>
                    <a:pt x="1420" y="724"/>
                    <a:pt x="1413" y="724"/>
                  </a:cubicBezTo>
                  <a:cubicBezTo>
                    <a:pt x="1260" y="724"/>
                    <a:pt x="1260" y="724"/>
                    <a:pt x="1260" y="724"/>
                  </a:cubicBezTo>
                  <a:cubicBezTo>
                    <a:pt x="1258" y="724"/>
                    <a:pt x="1255" y="724"/>
                    <a:pt x="1253" y="724"/>
                  </a:cubicBezTo>
                  <a:cubicBezTo>
                    <a:pt x="1251" y="724"/>
                    <a:pt x="1250" y="724"/>
                    <a:pt x="1249" y="724"/>
                  </a:cubicBezTo>
                  <a:cubicBezTo>
                    <a:pt x="932" y="1042"/>
                    <a:pt x="932" y="1042"/>
                    <a:pt x="932" y="1042"/>
                  </a:cubicBezTo>
                  <a:cubicBezTo>
                    <a:pt x="933" y="1045"/>
                    <a:pt x="931" y="1049"/>
                    <a:pt x="931" y="1052"/>
                  </a:cubicBezTo>
                  <a:cubicBezTo>
                    <a:pt x="931" y="1205"/>
                    <a:pt x="931" y="1205"/>
                    <a:pt x="931" y="1205"/>
                  </a:cubicBezTo>
                  <a:cubicBezTo>
                    <a:pt x="931" y="1212"/>
                    <a:pt x="930" y="1221"/>
                    <a:pt x="925" y="1226"/>
                  </a:cubicBezTo>
                  <a:cubicBezTo>
                    <a:pt x="812" y="1341"/>
                    <a:pt x="812" y="1341"/>
                    <a:pt x="812" y="1341"/>
                  </a:cubicBezTo>
                  <a:cubicBezTo>
                    <a:pt x="807" y="1346"/>
                    <a:pt x="798" y="1349"/>
                    <a:pt x="791" y="1349"/>
                  </a:cubicBezTo>
                  <a:cubicBezTo>
                    <a:pt x="638" y="1349"/>
                    <a:pt x="638" y="1349"/>
                    <a:pt x="638" y="1349"/>
                  </a:cubicBezTo>
                  <a:cubicBezTo>
                    <a:pt x="631" y="1349"/>
                    <a:pt x="630" y="1346"/>
                    <a:pt x="635" y="1341"/>
                  </a:cubicBezTo>
                  <a:cubicBezTo>
                    <a:pt x="795" y="1182"/>
                    <a:pt x="795" y="1182"/>
                    <a:pt x="795" y="1182"/>
                  </a:cubicBezTo>
                  <a:cubicBezTo>
                    <a:pt x="800" y="1177"/>
                    <a:pt x="800" y="1169"/>
                    <a:pt x="795" y="1164"/>
                  </a:cubicBezTo>
                  <a:cubicBezTo>
                    <a:pt x="680" y="1048"/>
                    <a:pt x="680" y="1048"/>
                    <a:pt x="680" y="1048"/>
                  </a:cubicBezTo>
                  <a:cubicBezTo>
                    <a:pt x="678" y="1046"/>
                    <a:pt x="675" y="1045"/>
                    <a:pt x="672" y="1045"/>
                  </a:cubicBezTo>
                  <a:cubicBezTo>
                    <a:pt x="669" y="1045"/>
                    <a:pt x="666" y="1046"/>
                    <a:pt x="664" y="1048"/>
                  </a:cubicBezTo>
                  <a:cubicBezTo>
                    <a:pt x="506" y="1208"/>
                    <a:pt x="506" y="1208"/>
                    <a:pt x="506" y="1208"/>
                  </a:cubicBezTo>
                  <a:cubicBezTo>
                    <a:pt x="504" y="1210"/>
                    <a:pt x="503" y="1211"/>
                    <a:pt x="503" y="1211"/>
                  </a:cubicBezTo>
                  <a:cubicBezTo>
                    <a:pt x="502" y="1211"/>
                    <a:pt x="502" y="1209"/>
                    <a:pt x="502" y="1205"/>
                  </a:cubicBezTo>
                  <a:cubicBezTo>
                    <a:pt x="502" y="1052"/>
                    <a:pt x="502" y="1052"/>
                    <a:pt x="502" y="1052"/>
                  </a:cubicBezTo>
                  <a:cubicBezTo>
                    <a:pt x="502" y="1045"/>
                    <a:pt x="501" y="1034"/>
                    <a:pt x="506" y="1029"/>
                  </a:cubicBezTo>
                  <a:cubicBezTo>
                    <a:pt x="617" y="913"/>
                    <a:pt x="617" y="913"/>
                    <a:pt x="617" y="913"/>
                  </a:cubicBezTo>
                  <a:cubicBezTo>
                    <a:pt x="622" y="908"/>
                    <a:pt x="631" y="902"/>
                    <a:pt x="638" y="902"/>
                  </a:cubicBezTo>
                  <a:cubicBezTo>
                    <a:pt x="791" y="902"/>
                    <a:pt x="791" y="902"/>
                    <a:pt x="791" y="902"/>
                  </a:cubicBezTo>
                  <a:cubicBezTo>
                    <a:pt x="794" y="902"/>
                    <a:pt x="801" y="905"/>
                    <a:pt x="804" y="906"/>
                  </a:cubicBezTo>
                  <a:moveTo>
                    <a:pt x="1587" y="0"/>
                  </a:moveTo>
                  <a:cubicBezTo>
                    <a:pt x="526" y="0"/>
                    <a:pt x="526" y="0"/>
                    <a:pt x="526" y="0"/>
                  </a:cubicBezTo>
                  <a:cubicBezTo>
                    <a:pt x="508" y="12"/>
                    <a:pt x="489" y="19"/>
                    <a:pt x="470" y="21"/>
                  </a:cubicBezTo>
                  <a:cubicBezTo>
                    <a:pt x="330" y="35"/>
                    <a:pt x="330" y="35"/>
                    <a:pt x="330" y="35"/>
                  </a:cubicBezTo>
                  <a:cubicBezTo>
                    <a:pt x="316" y="37"/>
                    <a:pt x="303" y="50"/>
                    <a:pt x="301" y="64"/>
                  </a:cubicBezTo>
                  <a:cubicBezTo>
                    <a:pt x="287" y="204"/>
                    <a:pt x="287" y="204"/>
                    <a:pt x="287" y="204"/>
                  </a:cubicBezTo>
                  <a:cubicBezTo>
                    <a:pt x="283" y="243"/>
                    <a:pt x="255" y="286"/>
                    <a:pt x="220" y="304"/>
                  </a:cubicBezTo>
                  <a:cubicBezTo>
                    <a:pt x="96" y="371"/>
                    <a:pt x="96" y="371"/>
                    <a:pt x="96" y="371"/>
                  </a:cubicBezTo>
                  <a:cubicBezTo>
                    <a:pt x="84" y="377"/>
                    <a:pt x="77" y="395"/>
                    <a:pt x="81" y="408"/>
                  </a:cubicBezTo>
                  <a:cubicBezTo>
                    <a:pt x="121" y="543"/>
                    <a:pt x="121" y="543"/>
                    <a:pt x="121" y="543"/>
                  </a:cubicBezTo>
                  <a:cubicBezTo>
                    <a:pt x="132" y="580"/>
                    <a:pt x="122" y="631"/>
                    <a:pt x="98" y="661"/>
                  </a:cubicBezTo>
                  <a:cubicBezTo>
                    <a:pt x="9" y="770"/>
                    <a:pt x="9" y="770"/>
                    <a:pt x="9" y="770"/>
                  </a:cubicBezTo>
                  <a:cubicBezTo>
                    <a:pt x="0" y="781"/>
                    <a:pt x="0" y="800"/>
                    <a:pt x="9" y="811"/>
                  </a:cubicBezTo>
                  <a:cubicBezTo>
                    <a:pt x="98" y="920"/>
                    <a:pt x="98" y="920"/>
                    <a:pt x="98" y="920"/>
                  </a:cubicBezTo>
                  <a:cubicBezTo>
                    <a:pt x="122" y="950"/>
                    <a:pt x="132" y="1001"/>
                    <a:pt x="121" y="1038"/>
                  </a:cubicBezTo>
                  <a:cubicBezTo>
                    <a:pt x="81" y="1173"/>
                    <a:pt x="81" y="1173"/>
                    <a:pt x="81" y="1173"/>
                  </a:cubicBezTo>
                  <a:cubicBezTo>
                    <a:pt x="77" y="1186"/>
                    <a:pt x="84" y="1204"/>
                    <a:pt x="96" y="1210"/>
                  </a:cubicBezTo>
                  <a:cubicBezTo>
                    <a:pt x="220" y="1277"/>
                    <a:pt x="220" y="1277"/>
                    <a:pt x="220" y="1277"/>
                  </a:cubicBezTo>
                  <a:cubicBezTo>
                    <a:pt x="255" y="1295"/>
                    <a:pt x="283" y="1338"/>
                    <a:pt x="287" y="1376"/>
                  </a:cubicBezTo>
                  <a:cubicBezTo>
                    <a:pt x="301" y="1517"/>
                    <a:pt x="301" y="1517"/>
                    <a:pt x="301" y="1517"/>
                  </a:cubicBezTo>
                  <a:cubicBezTo>
                    <a:pt x="303" y="1530"/>
                    <a:pt x="316" y="1544"/>
                    <a:pt x="330" y="1546"/>
                  </a:cubicBezTo>
                  <a:cubicBezTo>
                    <a:pt x="470" y="1560"/>
                    <a:pt x="470" y="1560"/>
                    <a:pt x="470" y="1560"/>
                  </a:cubicBezTo>
                  <a:cubicBezTo>
                    <a:pt x="509" y="1564"/>
                    <a:pt x="552" y="1592"/>
                    <a:pt x="570" y="1626"/>
                  </a:cubicBezTo>
                  <a:cubicBezTo>
                    <a:pt x="637" y="1751"/>
                    <a:pt x="637" y="1751"/>
                    <a:pt x="637" y="1751"/>
                  </a:cubicBezTo>
                  <a:cubicBezTo>
                    <a:pt x="637" y="1752"/>
                    <a:pt x="638" y="1753"/>
                    <a:pt x="639" y="1755"/>
                  </a:cubicBezTo>
                  <a:cubicBezTo>
                    <a:pt x="712" y="1755"/>
                    <a:pt x="712" y="1755"/>
                    <a:pt x="712" y="1755"/>
                  </a:cubicBezTo>
                  <a:cubicBezTo>
                    <a:pt x="809" y="1726"/>
                    <a:pt x="809" y="1726"/>
                    <a:pt x="809" y="1726"/>
                  </a:cubicBezTo>
                  <a:cubicBezTo>
                    <a:pt x="819" y="1723"/>
                    <a:pt x="830" y="1721"/>
                    <a:pt x="842" y="1721"/>
                  </a:cubicBezTo>
                  <a:cubicBezTo>
                    <a:pt x="873" y="1721"/>
                    <a:pt x="906" y="1732"/>
                    <a:pt x="927" y="1749"/>
                  </a:cubicBezTo>
                  <a:cubicBezTo>
                    <a:pt x="934" y="1755"/>
                    <a:pt x="934" y="1755"/>
                    <a:pt x="934" y="1755"/>
                  </a:cubicBezTo>
                  <a:cubicBezTo>
                    <a:pt x="1179" y="1755"/>
                    <a:pt x="1179" y="1755"/>
                    <a:pt x="1179" y="1755"/>
                  </a:cubicBezTo>
                  <a:cubicBezTo>
                    <a:pt x="1186" y="1749"/>
                    <a:pt x="1186" y="1749"/>
                    <a:pt x="1186" y="1749"/>
                  </a:cubicBezTo>
                  <a:cubicBezTo>
                    <a:pt x="1207" y="1732"/>
                    <a:pt x="1240" y="1721"/>
                    <a:pt x="1271" y="1721"/>
                  </a:cubicBezTo>
                  <a:cubicBezTo>
                    <a:pt x="1283" y="1721"/>
                    <a:pt x="1294" y="1723"/>
                    <a:pt x="1304" y="1726"/>
                  </a:cubicBezTo>
                  <a:cubicBezTo>
                    <a:pt x="1400" y="1755"/>
                    <a:pt x="1400" y="1755"/>
                    <a:pt x="1400" y="1755"/>
                  </a:cubicBezTo>
                  <a:cubicBezTo>
                    <a:pt x="1473" y="1755"/>
                    <a:pt x="1473" y="1755"/>
                    <a:pt x="1473" y="1755"/>
                  </a:cubicBezTo>
                  <a:cubicBezTo>
                    <a:pt x="1474" y="1753"/>
                    <a:pt x="1475" y="1752"/>
                    <a:pt x="1476" y="1751"/>
                  </a:cubicBezTo>
                  <a:cubicBezTo>
                    <a:pt x="1543" y="1626"/>
                    <a:pt x="1543" y="1626"/>
                    <a:pt x="1543" y="1626"/>
                  </a:cubicBezTo>
                  <a:cubicBezTo>
                    <a:pt x="1561" y="1592"/>
                    <a:pt x="1604" y="1564"/>
                    <a:pt x="1642" y="1560"/>
                  </a:cubicBezTo>
                  <a:cubicBezTo>
                    <a:pt x="1783" y="1546"/>
                    <a:pt x="1783" y="1546"/>
                    <a:pt x="1783" y="1546"/>
                  </a:cubicBezTo>
                  <a:cubicBezTo>
                    <a:pt x="1797" y="1544"/>
                    <a:pt x="1810" y="1531"/>
                    <a:pt x="1812" y="1517"/>
                  </a:cubicBezTo>
                  <a:cubicBezTo>
                    <a:pt x="1826" y="1376"/>
                    <a:pt x="1826" y="1376"/>
                    <a:pt x="1826" y="1376"/>
                  </a:cubicBezTo>
                  <a:cubicBezTo>
                    <a:pt x="1830" y="1338"/>
                    <a:pt x="1858" y="1295"/>
                    <a:pt x="1892" y="1277"/>
                  </a:cubicBezTo>
                  <a:cubicBezTo>
                    <a:pt x="1965" y="1238"/>
                    <a:pt x="1965" y="1238"/>
                    <a:pt x="1965" y="1238"/>
                  </a:cubicBezTo>
                  <a:cubicBezTo>
                    <a:pt x="1965" y="343"/>
                    <a:pt x="1965" y="343"/>
                    <a:pt x="1965" y="343"/>
                  </a:cubicBezTo>
                  <a:cubicBezTo>
                    <a:pt x="1892" y="304"/>
                    <a:pt x="1892" y="304"/>
                    <a:pt x="1892" y="304"/>
                  </a:cubicBezTo>
                  <a:cubicBezTo>
                    <a:pt x="1858" y="286"/>
                    <a:pt x="1830" y="243"/>
                    <a:pt x="1826" y="204"/>
                  </a:cubicBezTo>
                  <a:cubicBezTo>
                    <a:pt x="1812" y="64"/>
                    <a:pt x="1812" y="64"/>
                    <a:pt x="1812" y="64"/>
                  </a:cubicBezTo>
                  <a:cubicBezTo>
                    <a:pt x="1810" y="50"/>
                    <a:pt x="1797" y="37"/>
                    <a:pt x="1783" y="35"/>
                  </a:cubicBezTo>
                  <a:cubicBezTo>
                    <a:pt x="1642" y="21"/>
                    <a:pt x="1642" y="21"/>
                    <a:pt x="1642" y="21"/>
                  </a:cubicBezTo>
                  <a:cubicBezTo>
                    <a:pt x="1624" y="19"/>
                    <a:pt x="1604" y="12"/>
                    <a:pt x="158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7362758" y="1936203"/>
            <a:ext cx="3879896" cy="2470110"/>
            <a:chOff x="7416801" y="-1858963"/>
            <a:chExt cx="5164142" cy="3287716"/>
          </a:xfrm>
          <a:solidFill>
            <a:schemeClr val="bg1">
              <a:alpha val="20000"/>
            </a:schemeClr>
          </a:solidFill>
        </p:grpSpPr>
        <p:sp>
          <p:nvSpPr>
            <p:cNvPr id="115" name="Freeform 111"/>
            <p:cNvSpPr>
              <a:spLocks noEditPoints="1"/>
            </p:cNvSpPr>
            <p:nvPr/>
          </p:nvSpPr>
          <p:spPr bwMode="auto">
            <a:xfrm>
              <a:off x="8167691" y="393700"/>
              <a:ext cx="660400" cy="1035049"/>
            </a:xfrm>
            <a:custGeom>
              <a:avLst/>
              <a:gdLst>
                <a:gd name="T0" fmla="*/ 38 w 416"/>
                <a:gd name="T1" fmla="*/ 614 h 652"/>
                <a:gd name="T2" fmla="*/ 38 w 416"/>
                <a:gd name="T3" fmla="*/ 38 h 652"/>
                <a:gd name="T4" fmla="*/ 378 w 416"/>
                <a:gd name="T5" fmla="*/ 38 h 652"/>
                <a:gd name="T6" fmla="*/ 378 w 416"/>
                <a:gd name="T7" fmla="*/ 614 h 652"/>
                <a:gd name="T8" fmla="*/ 38 w 416"/>
                <a:gd name="T9" fmla="*/ 614 h 652"/>
                <a:gd name="T10" fmla="*/ 378 w 416"/>
                <a:gd name="T11" fmla="*/ 19 h 652"/>
                <a:gd name="T12" fmla="*/ 397 w 416"/>
                <a:gd name="T13" fmla="*/ 19 h 652"/>
                <a:gd name="T14" fmla="*/ 378 w 416"/>
                <a:gd name="T15" fmla="*/ 19 h 652"/>
                <a:gd name="T16" fmla="*/ 416 w 416"/>
                <a:gd name="T17" fmla="*/ 0 h 652"/>
                <a:gd name="T18" fmla="*/ 397 w 416"/>
                <a:gd name="T19" fmla="*/ 0 h 652"/>
                <a:gd name="T20" fmla="*/ 0 w 416"/>
                <a:gd name="T21" fmla="*/ 0 h 652"/>
                <a:gd name="T22" fmla="*/ 0 w 416"/>
                <a:gd name="T23" fmla="*/ 652 h 652"/>
                <a:gd name="T24" fmla="*/ 416 w 416"/>
                <a:gd name="T25" fmla="*/ 652 h 652"/>
                <a:gd name="T26" fmla="*/ 416 w 416"/>
                <a:gd name="T27" fmla="*/ 0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652">
                  <a:moveTo>
                    <a:pt x="38" y="614"/>
                  </a:moveTo>
                  <a:lnTo>
                    <a:pt x="38" y="38"/>
                  </a:lnTo>
                  <a:lnTo>
                    <a:pt x="378" y="38"/>
                  </a:lnTo>
                  <a:lnTo>
                    <a:pt x="378" y="614"/>
                  </a:lnTo>
                  <a:lnTo>
                    <a:pt x="38" y="614"/>
                  </a:lnTo>
                  <a:close/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close/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652"/>
                  </a:lnTo>
                  <a:lnTo>
                    <a:pt x="416" y="652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6" name="Freeform 112"/>
            <p:cNvSpPr>
              <a:spLocks noEditPoints="1"/>
            </p:cNvSpPr>
            <p:nvPr/>
          </p:nvSpPr>
          <p:spPr bwMode="auto">
            <a:xfrm>
              <a:off x="8167691" y="393700"/>
              <a:ext cx="660400" cy="1035049"/>
            </a:xfrm>
            <a:custGeom>
              <a:avLst/>
              <a:gdLst>
                <a:gd name="T0" fmla="*/ 38 w 416"/>
                <a:gd name="T1" fmla="*/ 614 h 652"/>
                <a:gd name="T2" fmla="*/ 38 w 416"/>
                <a:gd name="T3" fmla="*/ 38 h 652"/>
                <a:gd name="T4" fmla="*/ 378 w 416"/>
                <a:gd name="T5" fmla="*/ 38 h 652"/>
                <a:gd name="T6" fmla="*/ 378 w 416"/>
                <a:gd name="T7" fmla="*/ 614 h 652"/>
                <a:gd name="T8" fmla="*/ 38 w 416"/>
                <a:gd name="T9" fmla="*/ 614 h 652"/>
                <a:gd name="T10" fmla="*/ 378 w 416"/>
                <a:gd name="T11" fmla="*/ 19 h 652"/>
                <a:gd name="T12" fmla="*/ 397 w 416"/>
                <a:gd name="T13" fmla="*/ 19 h 652"/>
                <a:gd name="T14" fmla="*/ 378 w 416"/>
                <a:gd name="T15" fmla="*/ 19 h 652"/>
                <a:gd name="T16" fmla="*/ 416 w 416"/>
                <a:gd name="T17" fmla="*/ 0 h 652"/>
                <a:gd name="T18" fmla="*/ 397 w 416"/>
                <a:gd name="T19" fmla="*/ 0 h 652"/>
                <a:gd name="T20" fmla="*/ 0 w 416"/>
                <a:gd name="T21" fmla="*/ 0 h 652"/>
                <a:gd name="T22" fmla="*/ 0 w 416"/>
                <a:gd name="T23" fmla="*/ 652 h 652"/>
                <a:gd name="T24" fmla="*/ 416 w 416"/>
                <a:gd name="T25" fmla="*/ 652 h 652"/>
                <a:gd name="T26" fmla="*/ 416 w 416"/>
                <a:gd name="T27" fmla="*/ 0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652">
                  <a:moveTo>
                    <a:pt x="38" y="614"/>
                  </a:moveTo>
                  <a:lnTo>
                    <a:pt x="38" y="38"/>
                  </a:lnTo>
                  <a:lnTo>
                    <a:pt x="378" y="38"/>
                  </a:lnTo>
                  <a:lnTo>
                    <a:pt x="378" y="614"/>
                  </a:lnTo>
                  <a:lnTo>
                    <a:pt x="38" y="614"/>
                  </a:lnTo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652"/>
                  </a:lnTo>
                  <a:lnTo>
                    <a:pt x="416" y="652"/>
                  </a:lnTo>
                  <a:lnTo>
                    <a:pt x="41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7" name="Freeform 113"/>
            <p:cNvSpPr>
              <a:spLocks noEditPoints="1"/>
            </p:cNvSpPr>
            <p:nvPr/>
          </p:nvSpPr>
          <p:spPr bwMode="auto">
            <a:xfrm>
              <a:off x="7416804" y="919162"/>
              <a:ext cx="660400" cy="509588"/>
            </a:xfrm>
            <a:custGeom>
              <a:avLst/>
              <a:gdLst>
                <a:gd name="T0" fmla="*/ 38 w 416"/>
                <a:gd name="T1" fmla="*/ 283 h 321"/>
                <a:gd name="T2" fmla="*/ 38 w 416"/>
                <a:gd name="T3" fmla="*/ 37 h 321"/>
                <a:gd name="T4" fmla="*/ 378 w 416"/>
                <a:gd name="T5" fmla="*/ 37 h 321"/>
                <a:gd name="T6" fmla="*/ 378 w 416"/>
                <a:gd name="T7" fmla="*/ 283 h 321"/>
                <a:gd name="T8" fmla="*/ 38 w 416"/>
                <a:gd name="T9" fmla="*/ 283 h 321"/>
                <a:gd name="T10" fmla="*/ 378 w 416"/>
                <a:gd name="T11" fmla="*/ 19 h 321"/>
                <a:gd name="T12" fmla="*/ 397 w 416"/>
                <a:gd name="T13" fmla="*/ 19 h 321"/>
                <a:gd name="T14" fmla="*/ 378 w 416"/>
                <a:gd name="T15" fmla="*/ 19 h 321"/>
                <a:gd name="T16" fmla="*/ 416 w 416"/>
                <a:gd name="T17" fmla="*/ 0 h 321"/>
                <a:gd name="T18" fmla="*/ 397 w 416"/>
                <a:gd name="T19" fmla="*/ 0 h 321"/>
                <a:gd name="T20" fmla="*/ 0 w 416"/>
                <a:gd name="T21" fmla="*/ 0 h 321"/>
                <a:gd name="T22" fmla="*/ 0 w 416"/>
                <a:gd name="T23" fmla="*/ 321 h 321"/>
                <a:gd name="T24" fmla="*/ 416 w 416"/>
                <a:gd name="T25" fmla="*/ 321 h 321"/>
                <a:gd name="T26" fmla="*/ 416 w 416"/>
                <a:gd name="T27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321">
                  <a:moveTo>
                    <a:pt x="38" y="283"/>
                  </a:moveTo>
                  <a:lnTo>
                    <a:pt x="38" y="37"/>
                  </a:lnTo>
                  <a:lnTo>
                    <a:pt x="378" y="37"/>
                  </a:lnTo>
                  <a:lnTo>
                    <a:pt x="378" y="283"/>
                  </a:lnTo>
                  <a:lnTo>
                    <a:pt x="38" y="283"/>
                  </a:lnTo>
                  <a:close/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close/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321"/>
                  </a:lnTo>
                  <a:lnTo>
                    <a:pt x="416" y="321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8" name="Freeform 114"/>
            <p:cNvSpPr>
              <a:spLocks noEditPoints="1"/>
            </p:cNvSpPr>
            <p:nvPr/>
          </p:nvSpPr>
          <p:spPr bwMode="auto">
            <a:xfrm>
              <a:off x="7416801" y="919162"/>
              <a:ext cx="660400" cy="509588"/>
            </a:xfrm>
            <a:custGeom>
              <a:avLst/>
              <a:gdLst>
                <a:gd name="T0" fmla="*/ 38 w 416"/>
                <a:gd name="T1" fmla="*/ 283 h 321"/>
                <a:gd name="T2" fmla="*/ 38 w 416"/>
                <a:gd name="T3" fmla="*/ 37 h 321"/>
                <a:gd name="T4" fmla="*/ 378 w 416"/>
                <a:gd name="T5" fmla="*/ 37 h 321"/>
                <a:gd name="T6" fmla="*/ 378 w 416"/>
                <a:gd name="T7" fmla="*/ 283 h 321"/>
                <a:gd name="T8" fmla="*/ 38 w 416"/>
                <a:gd name="T9" fmla="*/ 283 h 321"/>
                <a:gd name="T10" fmla="*/ 378 w 416"/>
                <a:gd name="T11" fmla="*/ 19 h 321"/>
                <a:gd name="T12" fmla="*/ 397 w 416"/>
                <a:gd name="T13" fmla="*/ 19 h 321"/>
                <a:gd name="T14" fmla="*/ 378 w 416"/>
                <a:gd name="T15" fmla="*/ 19 h 321"/>
                <a:gd name="T16" fmla="*/ 416 w 416"/>
                <a:gd name="T17" fmla="*/ 0 h 321"/>
                <a:gd name="T18" fmla="*/ 397 w 416"/>
                <a:gd name="T19" fmla="*/ 0 h 321"/>
                <a:gd name="T20" fmla="*/ 0 w 416"/>
                <a:gd name="T21" fmla="*/ 0 h 321"/>
                <a:gd name="T22" fmla="*/ 0 w 416"/>
                <a:gd name="T23" fmla="*/ 321 h 321"/>
                <a:gd name="T24" fmla="*/ 416 w 416"/>
                <a:gd name="T25" fmla="*/ 321 h 321"/>
                <a:gd name="T26" fmla="*/ 416 w 416"/>
                <a:gd name="T27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321">
                  <a:moveTo>
                    <a:pt x="38" y="283"/>
                  </a:moveTo>
                  <a:lnTo>
                    <a:pt x="38" y="37"/>
                  </a:lnTo>
                  <a:lnTo>
                    <a:pt x="378" y="37"/>
                  </a:lnTo>
                  <a:lnTo>
                    <a:pt x="378" y="283"/>
                  </a:lnTo>
                  <a:lnTo>
                    <a:pt x="38" y="283"/>
                  </a:lnTo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321"/>
                  </a:lnTo>
                  <a:lnTo>
                    <a:pt x="416" y="321"/>
                  </a:lnTo>
                  <a:lnTo>
                    <a:pt x="41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9" name="Freeform 115"/>
            <p:cNvSpPr>
              <a:spLocks noEditPoints="1"/>
            </p:cNvSpPr>
            <p:nvPr/>
          </p:nvSpPr>
          <p:spPr bwMode="auto">
            <a:xfrm>
              <a:off x="8918578" y="-357188"/>
              <a:ext cx="660400" cy="1785938"/>
            </a:xfrm>
            <a:custGeom>
              <a:avLst/>
              <a:gdLst>
                <a:gd name="T0" fmla="*/ 37 w 416"/>
                <a:gd name="T1" fmla="*/ 1087 h 1125"/>
                <a:gd name="T2" fmla="*/ 37 w 416"/>
                <a:gd name="T3" fmla="*/ 38 h 1125"/>
                <a:gd name="T4" fmla="*/ 378 w 416"/>
                <a:gd name="T5" fmla="*/ 38 h 1125"/>
                <a:gd name="T6" fmla="*/ 378 w 416"/>
                <a:gd name="T7" fmla="*/ 1087 h 1125"/>
                <a:gd name="T8" fmla="*/ 37 w 416"/>
                <a:gd name="T9" fmla="*/ 1087 h 1125"/>
                <a:gd name="T10" fmla="*/ 378 w 416"/>
                <a:gd name="T11" fmla="*/ 19 h 1125"/>
                <a:gd name="T12" fmla="*/ 397 w 416"/>
                <a:gd name="T13" fmla="*/ 19 h 1125"/>
                <a:gd name="T14" fmla="*/ 378 w 416"/>
                <a:gd name="T15" fmla="*/ 19 h 1125"/>
                <a:gd name="T16" fmla="*/ 416 w 416"/>
                <a:gd name="T17" fmla="*/ 0 h 1125"/>
                <a:gd name="T18" fmla="*/ 397 w 416"/>
                <a:gd name="T19" fmla="*/ 0 h 1125"/>
                <a:gd name="T20" fmla="*/ 0 w 416"/>
                <a:gd name="T21" fmla="*/ 0 h 1125"/>
                <a:gd name="T22" fmla="*/ 0 w 416"/>
                <a:gd name="T23" fmla="*/ 1125 h 1125"/>
                <a:gd name="T24" fmla="*/ 416 w 416"/>
                <a:gd name="T25" fmla="*/ 1125 h 1125"/>
                <a:gd name="T26" fmla="*/ 416 w 416"/>
                <a:gd name="T27" fmla="*/ 0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1125">
                  <a:moveTo>
                    <a:pt x="37" y="1087"/>
                  </a:moveTo>
                  <a:lnTo>
                    <a:pt x="37" y="38"/>
                  </a:lnTo>
                  <a:lnTo>
                    <a:pt x="378" y="38"/>
                  </a:lnTo>
                  <a:lnTo>
                    <a:pt x="378" y="1087"/>
                  </a:lnTo>
                  <a:lnTo>
                    <a:pt x="37" y="1087"/>
                  </a:lnTo>
                  <a:close/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close/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1125"/>
                  </a:lnTo>
                  <a:lnTo>
                    <a:pt x="416" y="1125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0" name="Freeform 116"/>
            <p:cNvSpPr>
              <a:spLocks noEditPoints="1"/>
            </p:cNvSpPr>
            <p:nvPr/>
          </p:nvSpPr>
          <p:spPr bwMode="auto">
            <a:xfrm>
              <a:off x="8918578" y="-357188"/>
              <a:ext cx="660400" cy="1785938"/>
            </a:xfrm>
            <a:custGeom>
              <a:avLst/>
              <a:gdLst>
                <a:gd name="T0" fmla="*/ 37 w 416"/>
                <a:gd name="T1" fmla="*/ 1087 h 1125"/>
                <a:gd name="T2" fmla="*/ 37 w 416"/>
                <a:gd name="T3" fmla="*/ 38 h 1125"/>
                <a:gd name="T4" fmla="*/ 378 w 416"/>
                <a:gd name="T5" fmla="*/ 38 h 1125"/>
                <a:gd name="T6" fmla="*/ 378 w 416"/>
                <a:gd name="T7" fmla="*/ 1087 h 1125"/>
                <a:gd name="T8" fmla="*/ 37 w 416"/>
                <a:gd name="T9" fmla="*/ 1087 h 1125"/>
                <a:gd name="T10" fmla="*/ 378 w 416"/>
                <a:gd name="T11" fmla="*/ 19 h 1125"/>
                <a:gd name="T12" fmla="*/ 397 w 416"/>
                <a:gd name="T13" fmla="*/ 19 h 1125"/>
                <a:gd name="T14" fmla="*/ 378 w 416"/>
                <a:gd name="T15" fmla="*/ 19 h 1125"/>
                <a:gd name="T16" fmla="*/ 416 w 416"/>
                <a:gd name="T17" fmla="*/ 0 h 1125"/>
                <a:gd name="T18" fmla="*/ 397 w 416"/>
                <a:gd name="T19" fmla="*/ 0 h 1125"/>
                <a:gd name="T20" fmla="*/ 0 w 416"/>
                <a:gd name="T21" fmla="*/ 0 h 1125"/>
                <a:gd name="T22" fmla="*/ 0 w 416"/>
                <a:gd name="T23" fmla="*/ 1125 h 1125"/>
                <a:gd name="T24" fmla="*/ 416 w 416"/>
                <a:gd name="T25" fmla="*/ 1125 h 1125"/>
                <a:gd name="T26" fmla="*/ 416 w 416"/>
                <a:gd name="T27" fmla="*/ 0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1125">
                  <a:moveTo>
                    <a:pt x="37" y="1087"/>
                  </a:moveTo>
                  <a:lnTo>
                    <a:pt x="37" y="38"/>
                  </a:lnTo>
                  <a:lnTo>
                    <a:pt x="378" y="38"/>
                  </a:lnTo>
                  <a:lnTo>
                    <a:pt x="378" y="1087"/>
                  </a:lnTo>
                  <a:lnTo>
                    <a:pt x="37" y="1087"/>
                  </a:lnTo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1125"/>
                  </a:lnTo>
                  <a:lnTo>
                    <a:pt x="416" y="1125"/>
                  </a:lnTo>
                  <a:lnTo>
                    <a:pt x="41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1" name="Freeform 117"/>
            <p:cNvSpPr>
              <a:spLocks noEditPoints="1"/>
            </p:cNvSpPr>
            <p:nvPr/>
          </p:nvSpPr>
          <p:spPr bwMode="auto">
            <a:xfrm>
              <a:off x="9667878" y="-57150"/>
              <a:ext cx="660400" cy="1485900"/>
            </a:xfrm>
            <a:custGeom>
              <a:avLst/>
              <a:gdLst>
                <a:gd name="T0" fmla="*/ 38 w 416"/>
                <a:gd name="T1" fmla="*/ 898 h 936"/>
                <a:gd name="T2" fmla="*/ 38 w 416"/>
                <a:gd name="T3" fmla="*/ 38 h 936"/>
                <a:gd name="T4" fmla="*/ 378 w 416"/>
                <a:gd name="T5" fmla="*/ 38 h 936"/>
                <a:gd name="T6" fmla="*/ 378 w 416"/>
                <a:gd name="T7" fmla="*/ 898 h 936"/>
                <a:gd name="T8" fmla="*/ 38 w 416"/>
                <a:gd name="T9" fmla="*/ 898 h 936"/>
                <a:gd name="T10" fmla="*/ 378 w 416"/>
                <a:gd name="T11" fmla="*/ 19 h 936"/>
                <a:gd name="T12" fmla="*/ 397 w 416"/>
                <a:gd name="T13" fmla="*/ 19 h 936"/>
                <a:gd name="T14" fmla="*/ 378 w 416"/>
                <a:gd name="T15" fmla="*/ 19 h 936"/>
                <a:gd name="T16" fmla="*/ 416 w 416"/>
                <a:gd name="T17" fmla="*/ 0 h 936"/>
                <a:gd name="T18" fmla="*/ 397 w 416"/>
                <a:gd name="T19" fmla="*/ 0 h 936"/>
                <a:gd name="T20" fmla="*/ 0 w 416"/>
                <a:gd name="T21" fmla="*/ 0 h 936"/>
                <a:gd name="T22" fmla="*/ 0 w 416"/>
                <a:gd name="T23" fmla="*/ 936 h 936"/>
                <a:gd name="T24" fmla="*/ 416 w 416"/>
                <a:gd name="T25" fmla="*/ 936 h 936"/>
                <a:gd name="T26" fmla="*/ 416 w 416"/>
                <a:gd name="T27" fmla="*/ 0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936">
                  <a:moveTo>
                    <a:pt x="38" y="898"/>
                  </a:moveTo>
                  <a:lnTo>
                    <a:pt x="38" y="38"/>
                  </a:lnTo>
                  <a:lnTo>
                    <a:pt x="378" y="38"/>
                  </a:lnTo>
                  <a:lnTo>
                    <a:pt x="378" y="898"/>
                  </a:lnTo>
                  <a:lnTo>
                    <a:pt x="38" y="898"/>
                  </a:lnTo>
                  <a:close/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close/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936"/>
                  </a:lnTo>
                  <a:lnTo>
                    <a:pt x="416" y="936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2" name="Freeform 118"/>
            <p:cNvSpPr>
              <a:spLocks noEditPoints="1"/>
            </p:cNvSpPr>
            <p:nvPr/>
          </p:nvSpPr>
          <p:spPr bwMode="auto">
            <a:xfrm>
              <a:off x="9667878" y="-57148"/>
              <a:ext cx="660400" cy="1485901"/>
            </a:xfrm>
            <a:custGeom>
              <a:avLst/>
              <a:gdLst>
                <a:gd name="T0" fmla="*/ 38 w 416"/>
                <a:gd name="T1" fmla="*/ 898 h 936"/>
                <a:gd name="T2" fmla="*/ 38 w 416"/>
                <a:gd name="T3" fmla="*/ 38 h 936"/>
                <a:gd name="T4" fmla="*/ 378 w 416"/>
                <a:gd name="T5" fmla="*/ 38 h 936"/>
                <a:gd name="T6" fmla="*/ 378 w 416"/>
                <a:gd name="T7" fmla="*/ 898 h 936"/>
                <a:gd name="T8" fmla="*/ 38 w 416"/>
                <a:gd name="T9" fmla="*/ 898 h 936"/>
                <a:gd name="T10" fmla="*/ 378 w 416"/>
                <a:gd name="T11" fmla="*/ 19 h 936"/>
                <a:gd name="T12" fmla="*/ 397 w 416"/>
                <a:gd name="T13" fmla="*/ 19 h 936"/>
                <a:gd name="T14" fmla="*/ 378 w 416"/>
                <a:gd name="T15" fmla="*/ 19 h 936"/>
                <a:gd name="T16" fmla="*/ 416 w 416"/>
                <a:gd name="T17" fmla="*/ 0 h 936"/>
                <a:gd name="T18" fmla="*/ 397 w 416"/>
                <a:gd name="T19" fmla="*/ 0 h 936"/>
                <a:gd name="T20" fmla="*/ 0 w 416"/>
                <a:gd name="T21" fmla="*/ 0 h 936"/>
                <a:gd name="T22" fmla="*/ 0 w 416"/>
                <a:gd name="T23" fmla="*/ 936 h 936"/>
                <a:gd name="T24" fmla="*/ 416 w 416"/>
                <a:gd name="T25" fmla="*/ 936 h 936"/>
                <a:gd name="T26" fmla="*/ 416 w 416"/>
                <a:gd name="T27" fmla="*/ 0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936">
                  <a:moveTo>
                    <a:pt x="38" y="898"/>
                  </a:moveTo>
                  <a:lnTo>
                    <a:pt x="38" y="38"/>
                  </a:lnTo>
                  <a:lnTo>
                    <a:pt x="378" y="38"/>
                  </a:lnTo>
                  <a:lnTo>
                    <a:pt x="378" y="898"/>
                  </a:lnTo>
                  <a:lnTo>
                    <a:pt x="38" y="898"/>
                  </a:lnTo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936"/>
                  </a:lnTo>
                  <a:lnTo>
                    <a:pt x="416" y="936"/>
                  </a:lnTo>
                  <a:lnTo>
                    <a:pt x="41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3" name="Freeform 119"/>
            <p:cNvSpPr>
              <a:spLocks noEditPoints="1"/>
            </p:cNvSpPr>
            <p:nvPr/>
          </p:nvSpPr>
          <p:spPr bwMode="auto">
            <a:xfrm>
              <a:off x="10418766" y="-657226"/>
              <a:ext cx="660400" cy="2085977"/>
            </a:xfrm>
            <a:custGeom>
              <a:avLst/>
              <a:gdLst>
                <a:gd name="T0" fmla="*/ 38 w 416"/>
                <a:gd name="T1" fmla="*/ 1276 h 1314"/>
                <a:gd name="T2" fmla="*/ 38 w 416"/>
                <a:gd name="T3" fmla="*/ 38 h 1314"/>
                <a:gd name="T4" fmla="*/ 378 w 416"/>
                <a:gd name="T5" fmla="*/ 38 h 1314"/>
                <a:gd name="T6" fmla="*/ 378 w 416"/>
                <a:gd name="T7" fmla="*/ 1276 h 1314"/>
                <a:gd name="T8" fmla="*/ 38 w 416"/>
                <a:gd name="T9" fmla="*/ 1276 h 1314"/>
                <a:gd name="T10" fmla="*/ 378 w 416"/>
                <a:gd name="T11" fmla="*/ 19 h 1314"/>
                <a:gd name="T12" fmla="*/ 397 w 416"/>
                <a:gd name="T13" fmla="*/ 19 h 1314"/>
                <a:gd name="T14" fmla="*/ 378 w 416"/>
                <a:gd name="T15" fmla="*/ 19 h 1314"/>
                <a:gd name="T16" fmla="*/ 416 w 416"/>
                <a:gd name="T17" fmla="*/ 0 h 1314"/>
                <a:gd name="T18" fmla="*/ 397 w 416"/>
                <a:gd name="T19" fmla="*/ 0 h 1314"/>
                <a:gd name="T20" fmla="*/ 0 w 416"/>
                <a:gd name="T21" fmla="*/ 0 h 1314"/>
                <a:gd name="T22" fmla="*/ 0 w 416"/>
                <a:gd name="T23" fmla="*/ 1314 h 1314"/>
                <a:gd name="T24" fmla="*/ 416 w 416"/>
                <a:gd name="T25" fmla="*/ 1314 h 1314"/>
                <a:gd name="T26" fmla="*/ 416 w 416"/>
                <a:gd name="T27" fmla="*/ 0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1314">
                  <a:moveTo>
                    <a:pt x="38" y="1276"/>
                  </a:moveTo>
                  <a:lnTo>
                    <a:pt x="38" y="38"/>
                  </a:lnTo>
                  <a:lnTo>
                    <a:pt x="378" y="38"/>
                  </a:lnTo>
                  <a:lnTo>
                    <a:pt x="378" y="1276"/>
                  </a:lnTo>
                  <a:lnTo>
                    <a:pt x="38" y="1276"/>
                  </a:lnTo>
                  <a:close/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close/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1314"/>
                  </a:lnTo>
                  <a:lnTo>
                    <a:pt x="416" y="1314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4" name="Freeform 120"/>
            <p:cNvSpPr>
              <a:spLocks noEditPoints="1"/>
            </p:cNvSpPr>
            <p:nvPr/>
          </p:nvSpPr>
          <p:spPr bwMode="auto">
            <a:xfrm>
              <a:off x="10418763" y="-657226"/>
              <a:ext cx="660399" cy="2085977"/>
            </a:xfrm>
            <a:custGeom>
              <a:avLst/>
              <a:gdLst>
                <a:gd name="T0" fmla="*/ 38 w 416"/>
                <a:gd name="T1" fmla="*/ 1276 h 1314"/>
                <a:gd name="T2" fmla="*/ 38 w 416"/>
                <a:gd name="T3" fmla="*/ 38 h 1314"/>
                <a:gd name="T4" fmla="*/ 378 w 416"/>
                <a:gd name="T5" fmla="*/ 38 h 1314"/>
                <a:gd name="T6" fmla="*/ 378 w 416"/>
                <a:gd name="T7" fmla="*/ 1276 h 1314"/>
                <a:gd name="T8" fmla="*/ 38 w 416"/>
                <a:gd name="T9" fmla="*/ 1276 h 1314"/>
                <a:gd name="T10" fmla="*/ 378 w 416"/>
                <a:gd name="T11" fmla="*/ 19 h 1314"/>
                <a:gd name="T12" fmla="*/ 397 w 416"/>
                <a:gd name="T13" fmla="*/ 19 h 1314"/>
                <a:gd name="T14" fmla="*/ 378 w 416"/>
                <a:gd name="T15" fmla="*/ 19 h 1314"/>
                <a:gd name="T16" fmla="*/ 416 w 416"/>
                <a:gd name="T17" fmla="*/ 0 h 1314"/>
                <a:gd name="T18" fmla="*/ 397 w 416"/>
                <a:gd name="T19" fmla="*/ 0 h 1314"/>
                <a:gd name="T20" fmla="*/ 0 w 416"/>
                <a:gd name="T21" fmla="*/ 0 h 1314"/>
                <a:gd name="T22" fmla="*/ 0 w 416"/>
                <a:gd name="T23" fmla="*/ 1314 h 1314"/>
                <a:gd name="T24" fmla="*/ 416 w 416"/>
                <a:gd name="T25" fmla="*/ 1314 h 1314"/>
                <a:gd name="T26" fmla="*/ 416 w 416"/>
                <a:gd name="T27" fmla="*/ 0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1314">
                  <a:moveTo>
                    <a:pt x="38" y="1276"/>
                  </a:moveTo>
                  <a:lnTo>
                    <a:pt x="38" y="38"/>
                  </a:lnTo>
                  <a:lnTo>
                    <a:pt x="378" y="38"/>
                  </a:lnTo>
                  <a:lnTo>
                    <a:pt x="378" y="1276"/>
                  </a:lnTo>
                  <a:lnTo>
                    <a:pt x="38" y="1276"/>
                  </a:lnTo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1314"/>
                  </a:lnTo>
                  <a:lnTo>
                    <a:pt x="416" y="1314"/>
                  </a:lnTo>
                  <a:lnTo>
                    <a:pt x="41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5" name="Freeform 121"/>
            <p:cNvSpPr>
              <a:spLocks noEditPoints="1"/>
            </p:cNvSpPr>
            <p:nvPr/>
          </p:nvSpPr>
          <p:spPr bwMode="auto">
            <a:xfrm>
              <a:off x="11169656" y="-1858963"/>
              <a:ext cx="660400" cy="3287713"/>
            </a:xfrm>
            <a:custGeom>
              <a:avLst/>
              <a:gdLst>
                <a:gd name="T0" fmla="*/ 38 w 416"/>
                <a:gd name="T1" fmla="*/ 2033 h 2071"/>
                <a:gd name="T2" fmla="*/ 38 w 416"/>
                <a:gd name="T3" fmla="*/ 38 h 2071"/>
                <a:gd name="T4" fmla="*/ 378 w 416"/>
                <a:gd name="T5" fmla="*/ 38 h 2071"/>
                <a:gd name="T6" fmla="*/ 378 w 416"/>
                <a:gd name="T7" fmla="*/ 2033 h 2071"/>
                <a:gd name="T8" fmla="*/ 38 w 416"/>
                <a:gd name="T9" fmla="*/ 2033 h 2071"/>
                <a:gd name="T10" fmla="*/ 378 w 416"/>
                <a:gd name="T11" fmla="*/ 19 h 2071"/>
                <a:gd name="T12" fmla="*/ 397 w 416"/>
                <a:gd name="T13" fmla="*/ 19 h 2071"/>
                <a:gd name="T14" fmla="*/ 378 w 416"/>
                <a:gd name="T15" fmla="*/ 19 h 2071"/>
                <a:gd name="T16" fmla="*/ 416 w 416"/>
                <a:gd name="T17" fmla="*/ 0 h 2071"/>
                <a:gd name="T18" fmla="*/ 397 w 416"/>
                <a:gd name="T19" fmla="*/ 0 h 2071"/>
                <a:gd name="T20" fmla="*/ 0 w 416"/>
                <a:gd name="T21" fmla="*/ 0 h 2071"/>
                <a:gd name="T22" fmla="*/ 0 w 416"/>
                <a:gd name="T23" fmla="*/ 2071 h 2071"/>
                <a:gd name="T24" fmla="*/ 416 w 416"/>
                <a:gd name="T25" fmla="*/ 2071 h 2071"/>
                <a:gd name="T26" fmla="*/ 416 w 416"/>
                <a:gd name="T27" fmla="*/ 0 h 20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2071">
                  <a:moveTo>
                    <a:pt x="38" y="2033"/>
                  </a:moveTo>
                  <a:lnTo>
                    <a:pt x="38" y="38"/>
                  </a:lnTo>
                  <a:lnTo>
                    <a:pt x="378" y="38"/>
                  </a:lnTo>
                  <a:lnTo>
                    <a:pt x="378" y="2033"/>
                  </a:lnTo>
                  <a:lnTo>
                    <a:pt x="38" y="2033"/>
                  </a:lnTo>
                  <a:close/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close/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2071"/>
                  </a:lnTo>
                  <a:lnTo>
                    <a:pt x="416" y="2071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6" name="Freeform 122"/>
            <p:cNvSpPr>
              <a:spLocks noEditPoints="1"/>
            </p:cNvSpPr>
            <p:nvPr/>
          </p:nvSpPr>
          <p:spPr bwMode="auto">
            <a:xfrm>
              <a:off x="11169657" y="-1858963"/>
              <a:ext cx="660400" cy="3287713"/>
            </a:xfrm>
            <a:custGeom>
              <a:avLst/>
              <a:gdLst>
                <a:gd name="T0" fmla="*/ 38 w 416"/>
                <a:gd name="T1" fmla="*/ 2033 h 2071"/>
                <a:gd name="T2" fmla="*/ 38 w 416"/>
                <a:gd name="T3" fmla="*/ 38 h 2071"/>
                <a:gd name="T4" fmla="*/ 378 w 416"/>
                <a:gd name="T5" fmla="*/ 38 h 2071"/>
                <a:gd name="T6" fmla="*/ 378 w 416"/>
                <a:gd name="T7" fmla="*/ 2033 h 2071"/>
                <a:gd name="T8" fmla="*/ 38 w 416"/>
                <a:gd name="T9" fmla="*/ 2033 h 2071"/>
                <a:gd name="T10" fmla="*/ 378 w 416"/>
                <a:gd name="T11" fmla="*/ 19 h 2071"/>
                <a:gd name="T12" fmla="*/ 397 w 416"/>
                <a:gd name="T13" fmla="*/ 19 h 2071"/>
                <a:gd name="T14" fmla="*/ 378 w 416"/>
                <a:gd name="T15" fmla="*/ 19 h 2071"/>
                <a:gd name="T16" fmla="*/ 416 w 416"/>
                <a:gd name="T17" fmla="*/ 0 h 2071"/>
                <a:gd name="T18" fmla="*/ 397 w 416"/>
                <a:gd name="T19" fmla="*/ 0 h 2071"/>
                <a:gd name="T20" fmla="*/ 0 w 416"/>
                <a:gd name="T21" fmla="*/ 0 h 2071"/>
                <a:gd name="T22" fmla="*/ 0 w 416"/>
                <a:gd name="T23" fmla="*/ 2071 h 2071"/>
                <a:gd name="T24" fmla="*/ 416 w 416"/>
                <a:gd name="T25" fmla="*/ 2071 h 2071"/>
                <a:gd name="T26" fmla="*/ 416 w 416"/>
                <a:gd name="T27" fmla="*/ 0 h 20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2071">
                  <a:moveTo>
                    <a:pt x="38" y="2033"/>
                  </a:moveTo>
                  <a:lnTo>
                    <a:pt x="38" y="38"/>
                  </a:lnTo>
                  <a:lnTo>
                    <a:pt x="378" y="38"/>
                  </a:lnTo>
                  <a:lnTo>
                    <a:pt x="378" y="2033"/>
                  </a:lnTo>
                  <a:lnTo>
                    <a:pt x="38" y="2033"/>
                  </a:lnTo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2071"/>
                  </a:lnTo>
                  <a:lnTo>
                    <a:pt x="416" y="2071"/>
                  </a:lnTo>
                  <a:lnTo>
                    <a:pt x="41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7" name="Freeform 123"/>
            <p:cNvSpPr>
              <a:spLocks noEditPoints="1"/>
            </p:cNvSpPr>
            <p:nvPr/>
          </p:nvSpPr>
          <p:spPr bwMode="auto">
            <a:xfrm>
              <a:off x="11920543" y="-1482725"/>
              <a:ext cx="660400" cy="2911475"/>
            </a:xfrm>
            <a:custGeom>
              <a:avLst/>
              <a:gdLst>
                <a:gd name="T0" fmla="*/ 37 w 416"/>
                <a:gd name="T1" fmla="*/ 1796 h 1834"/>
                <a:gd name="T2" fmla="*/ 37 w 416"/>
                <a:gd name="T3" fmla="*/ 38 h 1834"/>
                <a:gd name="T4" fmla="*/ 378 w 416"/>
                <a:gd name="T5" fmla="*/ 38 h 1834"/>
                <a:gd name="T6" fmla="*/ 378 w 416"/>
                <a:gd name="T7" fmla="*/ 1796 h 1834"/>
                <a:gd name="T8" fmla="*/ 37 w 416"/>
                <a:gd name="T9" fmla="*/ 1796 h 1834"/>
                <a:gd name="T10" fmla="*/ 378 w 416"/>
                <a:gd name="T11" fmla="*/ 19 h 1834"/>
                <a:gd name="T12" fmla="*/ 397 w 416"/>
                <a:gd name="T13" fmla="*/ 19 h 1834"/>
                <a:gd name="T14" fmla="*/ 378 w 416"/>
                <a:gd name="T15" fmla="*/ 19 h 1834"/>
                <a:gd name="T16" fmla="*/ 416 w 416"/>
                <a:gd name="T17" fmla="*/ 0 h 1834"/>
                <a:gd name="T18" fmla="*/ 397 w 416"/>
                <a:gd name="T19" fmla="*/ 0 h 1834"/>
                <a:gd name="T20" fmla="*/ 0 w 416"/>
                <a:gd name="T21" fmla="*/ 0 h 1834"/>
                <a:gd name="T22" fmla="*/ 0 w 416"/>
                <a:gd name="T23" fmla="*/ 1834 h 1834"/>
                <a:gd name="T24" fmla="*/ 416 w 416"/>
                <a:gd name="T25" fmla="*/ 1834 h 1834"/>
                <a:gd name="T26" fmla="*/ 416 w 416"/>
                <a:gd name="T27" fmla="*/ 0 h 1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1834">
                  <a:moveTo>
                    <a:pt x="37" y="1796"/>
                  </a:moveTo>
                  <a:lnTo>
                    <a:pt x="37" y="38"/>
                  </a:lnTo>
                  <a:lnTo>
                    <a:pt x="378" y="38"/>
                  </a:lnTo>
                  <a:lnTo>
                    <a:pt x="378" y="1796"/>
                  </a:lnTo>
                  <a:lnTo>
                    <a:pt x="37" y="1796"/>
                  </a:lnTo>
                  <a:close/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close/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1834"/>
                  </a:lnTo>
                  <a:lnTo>
                    <a:pt x="416" y="1834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8" name="Freeform 124"/>
            <p:cNvSpPr>
              <a:spLocks noEditPoints="1"/>
            </p:cNvSpPr>
            <p:nvPr/>
          </p:nvSpPr>
          <p:spPr bwMode="auto">
            <a:xfrm>
              <a:off x="11920538" y="-1482725"/>
              <a:ext cx="660400" cy="2911475"/>
            </a:xfrm>
            <a:custGeom>
              <a:avLst/>
              <a:gdLst>
                <a:gd name="T0" fmla="*/ 37 w 416"/>
                <a:gd name="T1" fmla="*/ 1796 h 1834"/>
                <a:gd name="T2" fmla="*/ 37 w 416"/>
                <a:gd name="T3" fmla="*/ 38 h 1834"/>
                <a:gd name="T4" fmla="*/ 378 w 416"/>
                <a:gd name="T5" fmla="*/ 38 h 1834"/>
                <a:gd name="T6" fmla="*/ 378 w 416"/>
                <a:gd name="T7" fmla="*/ 1796 h 1834"/>
                <a:gd name="T8" fmla="*/ 37 w 416"/>
                <a:gd name="T9" fmla="*/ 1796 h 1834"/>
                <a:gd name="T10" fmla="*/ 378 w 416"/>
                <a:gd name="T11" fmla="*/ 19 h 1834"/>
                <a:gd name="T12" fmla="*/ 397 w 416"/>
                <a:gd name="T13" fmla="*/ 19 h 1834"/>
                <a:gd name="T14" fmla="*/ 378 w 416"/>
                <a:gd name="T15" fmla="*/ 19 h 1834"/>
                <a:gd name="T16" fmla="*/ 416 w 416"/>
                <a:gd name="T17" fmla="*/ 0 h 1834"/>
                <a:gd name="T18" fmla="*/ 397 w 416"/>
                <a:gd name="T19" fmla="*/ 0 h 1834"/>
                <a:gd name="T20" fmla="*/ 0 w 416"/>
                <a:gd name="T21" fmla="*/ 0 h 1834"/>
                <a:gd name="T22" fmla="*/ 0 w 416"/>
                <a:gd name="T23" fmla="*/ 1834 h 1834"/>
                <a:gd name="T24" fmla="*/ 416 w 416"/>
                <a:gd name="T25" fmla="*/ 1834 h 1834"/>
                <a:gd name="T26" fmla="*/ 416 w 416"/>
                <a:gd name="T27" fmla="*/ 0 h 1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1834">
                  <a:moveTo>
                    <a:pt x="37" y="1796"/>
                  </a:moveTo>
                  <a:lnTo>
                    <a:pt x="37" y="38"/>
                  </a:lnTo>
                  <a:lnTo>
                    <a:pt x="378" y="38"/>
                  </a:lnTo>
                  <a:lnTo>
                    <a:pt x="378" y="1796"/>
                  </a:lnTo>
                  <a:lnTo>
                    <a:pt x="37" y="1796"/>
                  </a:lnTo>
                  <a:moveTo>
                    <a:pt x="378" y="19"/>
                  </a:moveTo>
                  <a:lnTo>
                    <a:pt x="397" y="19"/>
                  </a:lnTo>
                  <a:lnTo>
                    <a:pt x="378" y="19"/>
                  </a:lnTo>
                  <a:moveTo>
                    <a:pt x="416" y="0"/>
                  </a:moveTo>
                  <a:lnTo>
                    <a:pt x="397" y="0"/>
                  </a:lnTo>
                  <a:lnTo>
                    <a:pt x="0" y="0"/>
                  </a:lnTo>
                  <a:lnTo>
                    <a:pt x="0" y="1834"/>
                  </a:lnTo>
                  <a:lnTo>
                    <a:pt x="416" y="1834"/>
                  </a:lnTo>
                  <a:lnTo>
                    <a:pt x="41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37" name="文本框 136"/>
          <p:cNvSpPr txBox="1"/>
          <p:nvPr/>
        </p:nvSpPr>
        <p:spPr>
          <a:xfrm>
            <a:off x="803676" y="1611118"/>
            <a:ext cx="8915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spc="100" dirty="0" smtClean="0">
                <a:solidFill>
                  <a:srgbClr val="FFFFFF"/>
                </a:solidFill>
                <a:effectLst>
                  <a:outerShdw blurRad="76200" dist="38100" dir="2700000" algn="tl" rotWithShape="0">
                    <a:srgbClr val="121920">
                      <a:alpha val="90000"/>
                    </a:srgb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微立体年终汇报模板</a:t>
            </a:r>
            <a:endParaRPr lang="zh-CN" altLang="en-US" sz="6000" spc="100" dirty="0">
              <a:solidFill>
                <a:srgbClr val="FFFFFF"/>
              </a:solidFill>
              <a:effectLst>
                <a:outerShdw blurRad="76200" dist="38100" dir="2700000" algn="tl" rotWithShape="0">
                  <a:srgbClr val="121920">
                    <a:alpha val="90000"/>
                  </a:srgbClr>
                </a:outerShdw>
              </a:effectLst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138" name="矩形 17"/>
          <p:cNvSpPr>
            <a:spLocks noChangeArrowheads="1"/>
          </p:cNvSpPr>
          <p:nvPr/>
        </p:nvSpPr>
        <p:spPr bwMode="auto">
          <a:xfrm>
            <a:off x="805750" y="2506917"/>
            <a:ext cx="709703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zh-CN" sz="3600" dirty="0">
                <a:solidFill>
                  <a:srgbClr val="FFFFFF"/>
                </a:solidFill>
                <a:latin typeface="ITC Avant Garde Std XLt" panose="020B0302020202020204" pitchFamily="34" charset="0"/>
              </a:rPr>
              <a:t>Business report template</a:t>
            </a:r>
            <a:endParaRPr lang="zh-CN" altLang="en-US" sz="3600" dirty="0">
              <a:solidFill>
                <a:srgbClr val="FFFFFF"/>
              </a:solidFill>
              <a:latin typeface="ITC Avant Garde Std XLt" panose="020B0302020202020204" pitchFamily="34" charset="0"/>
            </a:endParaRPr>
          </a:p>
        </p:txBody>
      </p:sp>
      <p:grpSp>
        <p:nvGrpSpPr>
          <p:cNvPr id="140" name="组合 139"/>
          <p:cNvGrpSpPr/>
          <p:nvPr/>
        </p:nvGrpSpPr>
        <p:grpSpPr>
          <a:xfrm>
            <a:off x="803676" y="3466861"/>
            <a:ext cx="2022617" cy="374574"/>
            <a:chOff x="5084692" y="4953670"/>
            <a:chExt cx="2022617" cy="374574"/>
          </a:xfrm>
        </p:grpSpPr>
        <p:sp>
          <p:nvSpPr>
            <p:cNvPr id="141" name="矩形 140"/>
            <p:cNvSpPr/>
            <p:nvPr/>
          </p:nvSpPr>
          <p:spPr>
            <a:xfrm>
              <a:off x="5213994" y="4953670"/>
              <a:ext cx="1754484" cy="374574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5084692" y="5009296"/>
              <a:ext cx="202261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FFFFFF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汇报</a:t>
              </a:r>
              <a:r>
                <a:rPr lang="zh-CN" altLang="en-US" sz="1400" dirty="0" smtClean="0">
                  <a:solidFill>
                    <a:srgbClr val="FFFFFF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人：杜小二</a:t>
              </a:r>
              <a:endParaRPr lang="zh-CN" altLang="en-US" sz="1400" dirty="0">
                <a:solidFill>
                  <a:srgbClr val="FFFFFF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sp>
        <p:nvSpPr>
          <p:cNvPr id="144" name="文本框 143"/>
          <p:cNvSpPr txBox="1"/>
          <p:nvPr/>
        </p:nvSpPr>
        <p:spPr>
          <a:xfrm>
            <a:off x="808620" y="1317657"/>
            <a:ext cx="33857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 smtClean="0">
                <a:solidFill>
                  <a:srgbClr val="FFFFFF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上海锐普广告有限公司出品</a:t>
            </a:r>
            <a:endParaRPr lang="zh-CN" altLang="en-US" sz="2000" dirty="0">
              <a:solidFill>
                <a:srgbClr val="FFFFFF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32" name="任意多边形 31"/>
          <p:cNvSpPr>
            <a:spLocks/>
          </p:cNvSpPr>
          <p:nvPr/>
        </p:nvSpPr>
        <p:spPr bwMode="auto">
          <a:xfrm>
            <a:off x="0" y="5309691"/>
            <a:ext cx="12192000" cy="1891209"/>
          </a:xfrm>
          <a:custGeom>
            <a:avLst/>
            <a:gdLst>
              <a:gd name="connsiteX0" fmla="*/ 60325 w 12192000"/>
              <a:gd name="connsiteY0" fmla="*/ 0 h 1891209"/>
              <a:gd name="connsiteX1" fmla="*/ 263525 w 12192000"/>
              <a:gd name="connsiteY1" fmla="*/ 254000 h 1891209"/>
              <a:gd name="connsiteX2" fmla="*/ 266700 w 12192000"/>
              <a:gd name="connsiteY2" fmla="*/ 254000 h 1891209"/>
              <a:gd name="connsiteX3" fmla="*/ 463550 w 12192000"/>
              <a:gd name="connsiteY3" fmla="*/ 4763 h 1891209"/>
              <a:gd name="connsiteX4" fmla="*/ 660400 w 12192000"/>
              <a:gd name="connsiteY4" fmla="*/ 254000 h 1891209"/>
              <a:gd name="connsiteX5" fmla="*/ 666750 w 12192000"/>
              <a:gd name="connsiteY5" fmla="*/ 254000 h 1891209"/>
              <a:gd name="connsiteX6" fmla="*/ 866775 w 12192000"/>
              <a:gd name="connsiteY6" fmla="*/ 0 h 1891209"/>
              <a:gd name="connsiteX7" fmla="*/ 1066800 w 12192000"/>
              <a:gd name="connsiteY7" fmla="*/ 254000 h 1891209"/>
              <a:gd name="connsiteX8" fmla="*/ 1069975 w 12192000"/>
              <a:gd name="connsiteY8" fmla="*/ 254000 h 1891209"/>
              <a:gd name="connsiteX9" fmla="*/ 1266825 w 12192000"/>
              <a:gd name="connsiteY9" fmla="*/ 7938 h 1891209"/>
              <a:gd name="connsiteX10" fmla="*/ 1460500 w 12192000"/>
              <a:gd name="connsiteY10" fmla="*/ 254000 h 1891209"/>
              <a:gd name="connsiteX11" fmla="*/ 1463675 w 12192000"/>
              <a:gd name="connsiteY11" fmla="*/ 254000 h 1891209"/>
              <a:gd name="connsiteX12" fmla="*/ 1663700 w 12192000"/>
              <a:gd name="connsiteY12" fmla="*/ 0 h 1891209"/>
              <a:gd name="connsiteX13" fmla="*/ 1865313 w 12192000"/>
              <a:gd name="connsiteY13" fmla="*/ 254000 h 1891209"/>
              <a:gd name="connsiteX14" fmla="*/ 1870075 w 12192000"/>
              <a:gd name="connsiteY14" fmla="*/ 254000 h 1891209"/>
              <a:gd name="connsiteX15" fmla="*/ 2068513 w 12192000"/>
              <a:gd name="connsiteY15" fmla="*/ 4763 h 1891209"/>
              <a:gd name="connsiteX16" fmla="*/ 2265363 w 12192000"/>
              <a:gd name="connsiteY16" fmla="*/ 254000 h 1891209"/>
              <a:gd name="connsiteX17" fmla="*/ 2271713 w 12192000"/>
              <a:gd name="connsiteY17" fmla="*/ 254000 h 1891209"/>
              <a:gd name="connsiteX18" fmla="*/ 2471738 w 12192000"/>
              <a:gd name="connsiteY18" fmla="*/ 0 h 1891209"/>
              <a:gd name="connsiteX19" fmla="*/ 2671763 w 12192000"/>
              <a:gd name="connsiteY19" fmla="*/ 254000 h 1891209"/>
              <a:gd name="connsiteX20" fmla="*/ 2674938 w 12192000"/>
              <a:gd name="connsiteY20" fmla="*/ 254000 h 1891209"/>
              <a:gd name="connsiteX21" fmla="*/ 2865438 w 12192000"/>
              <a:gd name="connsiteY21" fmla="*/ 11113 h 1891209"/>
              <a:gd name="connsiteX22" fmla="*/ 3057525 w 12192000"/>
              <a:gd name="connsiteY22" fmla="*/ 254000 h 1891209"/>
              <a:gd name="connsiteX23" fmla="*/ 3060700 w 12192000"/>
              <a:gd name="connsiteY23" fmla="*/ 254000 h 1891209"/>
              <a:gd name="connsiteX24" fmla="*/ 3260725 w 12192000"/>
              <a:gd name="connsiteY24" fmla="*/ 0 h 1891209"/>
              <a:gd name="connsiteX25" fmla="*/ 3460750 w 12192000"/>
              <a:gd name="connsiteY25" fmla="*/ 254000 h 1891209"/>
              <a:gd name="connsiteX26" fmla="*/ 3463925 w 12192000"/>
              <a:gd name="connsiteY26" fmla="*/ 254000 h 1891209"/>
              <a:gd name="connsiteX27" fmla="*/ 3663950 w 12192000"/>
              <a:gd name="connsiteY27" fmla="*/ 4763 h 1891209"/>
              <a:gd name="connsiteX28" fmla="*/ 3860800 w 12192000"/>
              <a:gd name="connsiteY28" fmla="*/ 254000 h 1891209"/>
              <a:gd name="connsiteX29" fmla="*/ 3863975 w 12192000"/>
              <a:gd name="connsiteY29" fmla="*/ 254000 h 1891209"/>
              <a:gd name="connsiteX30" fmla="*/ 4064000 w 12192000"/>
              <a:gd name="connsiteY30" fmla="*/ 0 h 1891209"/>
              <a:gd name="connsiteX31" fmla="*/ 4264025 w 12192000"/>
              <a:gd name="connsiteY31" fmla="*/ 254000 h 1891209"/>
              <a:gd name="connsiteX32" fmla="*/ 4270375 w 12192000"/>
              <a:gd name="connsiteY32" fmla="*/ 254000 h 1891209"/>
              <a:gd name="connsiteX33" fmla="*/ 4464050 w 12192000"/>
              <a:gd name="connsiteY33" fmla="*/ 7938 h 1891209"/>
              <a:gd name="connsiteX34" fmla="*/ 4659313 w 12192000"/>
              <a:gd name="connsiteY34" fmla="*/ 254000 h 1891209"/>
              <a:gd name="connsiteX35" fmla="*/ 4664075 w 12192000"/>
              <a:gd name="connsiteY35" fmla="*/ 254000 h 1891209"/>
              <a:gd name="connsiteX36" fmla="*/ 4864101 w 12192000"/>
              <a:gd name="connsiteY36" fmla="*/ 0 h 1891209"/>
              <a:gd name="connsiteX37" fmla="*/ 5065713 w 12192000"/>
              <a:gd name="connsiteY37" fmla="*/ 254000 h 1891209"/>
              <a:gd name="connsiteX38" fmla="*/ 5067301 w 12192000"/>
              <a:gd name="connsiteY38" fmla="*/ 254000 h 1891209"/>
              <a:gd name="connsiteX39" fmla="*/ 5265738 w 12192000"/>
              <a:gd name="connsiteY39" fmla="*/ 4763 h 1891209"/>
              <a:gd name="connsiteX40" fmla="*/ 5465763 w 12192000"/>
              <a:gd name="connsiteY40" fmla="*/ 254000 h 1891209"/>
              <a:gd name="connsiteX41" fmla="*/ 5468938 w 12192000"/>
              <a:gd name="connsiteY41" fmla="*/ 254000 h 1891209"/>
              <a:gd name="connsiteX42" fmla="*/ 5668963 w 12192000"/>
              <a:gd name="connsiteY42" fmla="*/ 0 h 1891209"/>
              <a:gd name="connsiteX43" fmla="*/ 5868988 w 12192000"/>
              <a:gd name="connsiteY43" fmla="*/ 254000 h 1891209"/>
              <a:gd name="connsiteX44" fmla="*/ 5872163 w 12192000"/>
              <a:gd name="connsiteY44" fmla="*/ 254000 h 1891209"/>
              <a:gd name="connsiteX45" fmla="*/ 6062663 w 12192000"/>
              <a:gd name="connsiteY45" fmla="*/ 11113 h 1891209"/>
              <a:gd name="connsiteX46" fmla="*/ 6254750 w 12192000"/>
              <a:gd name="connsiteY46" fmla="*/ 254000 h 1891209"/>
              <a:gd name="connsiteX47" fmla="*/ 6257925 w 12192000"/>
              <a:gd name="connsiteY47" fmla="*/ 254000 h 1891209"/>
              <a:gd name="connsiteX48" fmla="*/ 6457950 w 12192000"/>
              <a:gd name="connsiteY48" fmla="*/ 0 h 1891209"/>
              <a:gd name="connsiteX49" fmla="*/ 6657975 w 12192000"/>
              <a:gd name="connsiteY49" fmla="*/ 254000 h 1891209"/>
              <a:gd name="connsiteX50" fmla="*/ 6664325 w 12192000"/>
              <a:gd name="connsiteY50" fmla="*/ 254000 h 1891209"/>
              <a:gd name="connsiteX51" fmla="*/ 6861175 w 12192000"/>
              <a:gd name="connsiteY51" fmla="*/ 4763 h 1891209"/>
              <a:gd name="connsiteX52" fmla="*/ 7058025 w 12192000"/>
              <a:gd name="connsiteY52" fmla="*/ 254000 h 1891209"/>
              <a:gd name="connsiteX53" fmla="*/ 7064375 w 12192000"/>
              <a:gd name="connsiteY53" fmla="*/ 254000 h 1891209"/>
              <a:gd name="connsiteX54" fmla="*/ 7264400 w 12192000"/>
              <a:gd name="connsiteY54" fmla="*/ 0 h 1891209"/>
              <a:gd name="connsiteX55" fmla="*/ 7464425 w 12192000"/>
              <a:gd name="connsiteY55" fmla="*/ 254000 h 1891209"/>
              <a:gd name="connsiteX56" fmla="*/ 7467600 w 12192000"/>
              <a:gd name="connsiteY56" fmla="*/ 254000 h 1891209"/>
              <a:gd name="connsiteX57" fmla="*/ 7661275 w 12192000"/>
              <a:gd name="connsiteY57" fmla="*/ 7938 h 1891209"/>
              <a:gd name="connsiteX58" fmla="*/ 7859713 w 12192000"/>
              <a:gd name="connsiteY58" fmla="*/ 254000 h 1891209"/>
              <a:gd name="connsiteX59" fmla="*/ 7861300 w 12192000"/>
              <a:gd name="connsiteY59" fmla="*/ 254000 h 1891209"/>
              <a:gd name="connsiteX60" fmla="*/ 8062913 w 12192000"/>
              <a:gd name="connsiteY60" fmla="*/ 0 h 1891209"/>
              <a:gd name="connsiteX61" fmla="*/ 8262938 w 12192000"/>
              <a:gd name="connsiteY61" fmla="*/ 254000 h 1891209"/>
              <a:gd name="connsiteX62" fmla="*/ 8267700 w 12192000"/>
              <a:gd name="connsiteY62" fmla="*/ 254000 h 1891209"/>
              <a:gd name="connsiteX63" fmla="*/ 8466138 w 12192000"/>
              <a:gd name="connsiteY63" fmla="*/ 4763 h 1891209"/>
              <a:gd name="connsiteX64" fmla="*/ 8662988 w 12192000"/>
              <a:gd name="connsiteY64" fmla="*/ 254000 h 1891209"/>
              <a:gd name="connsiteX65" fmla="*/ 8666162 w 12192000"/>
              <a:gd name="connsiteY65" fmla="*/ 254000 h 1891209"/>
              <a:gd name="connsiteX66" fmla="*/ 8866188 w 12192000"/>
              <a:gd name="connsiteY66" fmla="*/ 0 h 1891209"/>
              <a:gd name="connsiteX67" fmla="*/ 9066212 w 12192000"/>
              <a:gd name="connsiteY67" fmla="*/ 254000 h 1891209"/>
              <a:gd name="connsiteX68" fmla="*/ 9072562 w 12192000"/>
              <a:gd name="connsiteY68" fmla="*/ 254000 h 1891209"/>
              <a:gd name="connsiteX69" fmla="*/ 9263062 w 12192000"/>
              <a:gd name="connsiteY69" fmla="*/ 11113 h 1891209"/>
              <a:gd name="connsiteX70" fmla="*/ 9451975 w 12192000"/>
              <a:gd name="connsiteY70" fmla="*/ 254000 h 1891209"/>
              <a:gd name="connsiteX71" fmla="*/ 9458325 w 12192000"/>
              <a:gd name="connsiteY71" fmla="*/ 254000 h 1891209"/>
              <a:gd name="connsiteX72" fmla="*/ 9658350 w 12192000"/>
              <a:gd name="connsiteY72" fmla="*/ 0 h 1891209"/>
              <a:gd name="connsiteX73" fmla="*/ 9858375 w 12192000"/>
              <a:gd name="connsiteY73" fmla="*/ 254000 h 1891209"/>
              <a:gd name="connsiteX74" fmla="*/ 9861550 w 12192000"/>
              <a:gd name="connsiteY74" fmla="*/ 254000 h 1891209"/>
              <a:gd name="connsiteX75" fmla="*/ 10058400 w 12192000"/>
              <a:gd name="connsiteY75" fmla="*/ 4763 h 1891209"/>
              <a:gd name="connsiteX76" fmla="*/ 10258425 w 12192000"/>
              <a:gd name="connsiteY76" fmla="*/ 254000 h 1891209"/>
              <a:gd name="connsiteX77" fmla="*/ 10261600 w 12192000"/>
              <a:gd name="connsiteY77" fmla="*/ 254000 h 1891209"/>
              <a:gd name="connsiteX78" fmla="*/ 10461625 w 12192000"/>
              <a:gd name="connsiteY78" fmla="*/ 0 h 1891209"/>
              <a:gd name="connsiteX79" fmla="*/ 10661650 w 12192000"/>
              <a:gd name="connsiteY79" fmla="*/ 254000 h 1891209"/>
              <a:gd name="connsiteX80" fmla="*/ 10664825 w 12192000"/>
              <a:gd name="connsiteY80" fmla="*/ 254000 h 1891209"/>
              <a:gd name="connsiteX81" fmla="*/ 10861675 w 12192000"/>
              <a:gd name="connsiteY81" fmla="*/ 7938 h 1891209"/>
              <a:gd name="connsiteX82" fmla="*/ 11056938 w 12192000"/>
              <a:gd name="connsiteY82" fmla="*/ 254000 h 1891209"/>
              <a:gd name="connsiteX83" fmla="*/ 11061700 w 12192000"/>
              <a:gd name="connsiteY83" fmla="*/ 254000 h 1891209"/>
              <a:gd name="connsiteX84" fmla="*/ 11263312 w 12192000"/>
              <a:gd name="connsiteY84" fmla="*/ 0 h 1891209"/>
              <a:gd name="connsiteX85" fmla="*/ 11463338 w 12192000"/>
              <a:gd name="connsiteY85" fmla="*/ 254000 h 1891209"/>
              <a:gd name="connsiteX86" fmla="*/ 11466512 w 12192000"/>
              <a:gd name="connsiteY86" fmla="*/ 254000 h 1891209"/>
              <a:gd name="connsiteX87" fmla="*/ 11663362 w 12192000"/>
              <a:gd name="connsiteY87" fmla="*/ 4763 h 1891209"/>
              <a:gd name="connsiteX88" fmla="*/ 11863388 w 12192000"/>
              <a:gd name="connsiteY88" fmla="*/ 254000 h 1891209"/>
              <a:gd name="connsiteX89" fmla="*/ 11866562 w 12192000"/>
              <a:gd name="connsiteY89" fmla="*/ 254000 h 1891209"/>
              <a:gd name="connsiteX90" fmla="*/ 12066588 w 12192000"/>
              <a:gd name="connsiteY90" fmla="*/ 0 h 1891209"/>
              <a:gd name="connsiteX91" fmla="*/ 12192000 w 12192000"/>
              <a:gd name="connsiteY91" fmla="*/ 160338 h 1891209"/>
              <a:gd name="connsiteX92" fmla="*/ 12192000 w 12192000"/>
              <a:gd name="connsiteY92" fmla="*/ 881559 h 1891209"/>
              <a:gd name="connsiteX93" fmla="*/ 12192000 w 12192000"/>
              <a:gd name="connsiteY93" fmla="*/ 1144588 h 1891209"/>
              <a:gd name="connsiteX94" fmla="*/ 12192000 w 12192000"/>
              <a:gd name="connsiteY94" fmla="*/ 1891209 h 1891209"/>
              <a:gd name="connsiteX95" fmla="*/ 0 w 12192000"/>
              <a:gd name="connsiteY95" fmla="*/ 1891209 h 1891209"/>
              <a:gd name="connsiteX96" fmla="*/ 0 w 12192000"/>
              <a:gd name="connsiteY96" fmla="*/ 1144588 h 1891209"/>
              <a:gd name="connsiteX97" fmla="*/ 0 w 12192000"/>
              <a:gd name="connsiteY97" fmla="*/ 881559 h 1891209"/>
              <a:gd name="connsiteX98" fmla="*/ 0 w 12192000"/>
              <a:gd name="connsiteY98" fmla="*/ 76200 h 1891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2192000" h="1891209">
                <a:moveTo>
                  <a:pt x="60325" y="0"/>
                </a:moveTo>
                <a:lnTo>
                  <a:pt x="263525" y="254000"/>
                </a:lnTo>
                <a:lnTo>
                  <a:pt x="266700" y="254000"/>
                </a:lnTo>
                <a:lnTo>
                  <a:pt x="463550" y="4763"/>
                </a:lnTo>
                <a:lnTo>
                  <a:pt x="660400" y="254000"/>
                </a:lnTo>
                <a:lnTo>
                  <a:pt x="666750" y="254000"/>
                </a:lnTo>
                <a:lnTo>
                  <a:pt x="866775" y="0"/>
                </a:lnTo>
                <a:lnTo>
                  <a:pt x="1066800" y="254000"/>
                </a:lnTo>
                <a:lnTo>
                  <a:pt x="1069975" y="254000"/>
                </a:lnTo>
                <a:lnTo>
                  <a:pt x="1266825" y="7938"/>
                </a:lnTo>
                <a:lnTo>
                  <a:pt x="1460500" y="254000"/>
                </a:lnTo>
                <a:lnTo>
                  <a:pt x="1463675" y="254000"/>
                </a:lnTo>
                <a:lnTo>
                  <a:pt x="1663700" y="0"/>
                </a:lnTo>
                <a:lnTo>
                  <a:pt x="1865313" y="254000"/>
                </a:lnTo>
                <a:lnTo>
                  <a:pt x="1870075" y="254000"/>
                </a:lnTo>
                <a:lnTo>
                  <a:pt x="2068513" y="4763"/>
                </a:lnTo>
                <a:lnTo>
                  <a:pt x="2265363" y="254000"/>
                </a:lnTo>
                <a:lnTo>
                  <a:pt x="2271713" y="254000"/>
                </a:lnTo>
                <a:lnTo>
                  <a:pt x="2471738" y="0"/>
                </a:lnTo>
                <a:lnTo>
                  <a:pt x="2671763" y="254000"/>
                </a:lnTo>
                <a:lnTo>
                  <a:pt x="2674938" y="254000"/>
                </a:lnTo>
                <a:lnTo>
                  <a:pt x="2865438" y="11113"/>
                </a:lnTo>
                <a:lnTo>
                  <a:pt x="3057525" y="254000"/>
                </a:lnTo>
                <a:lnTo>
                  <a:pt x="3060700" y="254000"/>
                </a:lnTo>
                <a:lnTo>
                  <a:pt x="3260725" y="0"/>
                </a:lnTo>
                <a:lnTo>
                  <a:pt x="3460750" y="254000"/>
                </a:lnTo>
                <a:lnTo>
                  <a:pt x="3463925" y="254000"/>
                </a:lnTo>
                <a:lnTo>
                  <a:pt x="3663950" y="4763"/>
                </a:lnTo>
                <a:lnTo>
                  <a:pt x="3860800" y="254000"/>
                </a:lnTo>
                <a:lnTo>
                  <a:pt x="3863975" y="254000"/>
                </a:lnTo>
                <a:lnTo>
                  <a:pt x="4064000" y="0"/>
                </a:lnTo>
                <a:lnTo>
                  <a:pt x="4264025" y="254000"/>
                </a:lnTo>
                <a:lnTo>
                  <a:pt x="4270375" y="254000"/>
                </a:lnTo>
                <a:lnTo>
                  <a:pt x="4464050" y="7938"/>
                </a:lnTo>
                <a:lnTo>
                  <a:pt x="4659313" y="254000"/>
                </a:lnTo>
                <a:lnTo>
                  <a:pt x="4664075" y="254000"/>
                </a:lnTo>
                <a:lnTo>
                  <a:pt x="4864101" y="0"/>
                </a:lnTo>
                <a:lnTo>
                  <a:pt x="5065713" y="254000"/>
                </a:lnTo>
                <a:lnTo>
                  <a:pt x="5067301" y="254000"/>
                </a:lnTo>
                <a:lnTo>
                  <a:pt x="5265738" y="4763"/>
                </a:lnTo>
                <a:lnTo>
                  <a:pt x="5465763" y="254000"/>
                </a:lnTo>
                <a:lnTo>
                  <a:pt x="5468938" y="254000"/>
                </a:lnTo>
                <a:lnTo>
                  <a:pt x="5668963" y="0"/>
                </a:lnTo>
                <a:lnTo>
                  <a:pt x="5868988" y="254000"/>
                </a:lnTo>
                <a:lnTo>
                  <a:pt x="5872163" y="254000"/>
                </a:lnTo>
                <a:lnTo>
                  <a:pt x="6062663" y="11113"/>
                </a:lnTo>
                <a:lnTo>
                  <a:pt x="6254750" y="254000"/>
                </a:lnTo>
                <a:lnTo>
                  <a:pt x="6257925" y="254000"/>
                </a:lnTo>
                <a:lnTo>
                  <a:pt x="6457950" y="0"/>
                </a:lnTo>
                <a:lnTo>
                  <a:pt x="6657975" y="254000"/>
                </a:lnTo>
                <a:lnTo>
                  <a:pt x="6664325" y="254000"/>
                </a:lnTo>
                <a:lnTo>
                  <a:pt x="6861175" y="4763"/>
                </a:lnTo>
                <a:lnTo>
                  <a:pt x="7058025" y="254000"/>
                </a:lnTo>
                <a:lnTo>
                  <a:pt x="7064375" y="254000"/>
                </a:lnTo>
                <a:lnTo>
                  <a:pt x="7264400" y="0"/>
                </a:lnTo>
                <a:lnTo>
                  <a:pt x="7464425" y="254000"/>
                </a:lnTo>
                <a:lnTo>
                  <a:pt x="7467600" y="254000"/>
                </a:lnTo>
                <a:lnTo>
                  <a:pt x="7661275" y="7938"/>
                </a:lnTo>
                <a:lnTo>
                  <a:pt x="7859713" y="254000"/>
                </a:lnTo>
                <a:lnTo>
                  <a:pt x="7861300" y="254000"/>
                </a:lnTo>
                <a:lnTo>
                  <a:pt x="8062913" y="0"/>
                </a:lnTo>
                <a:lnTo>
                  <a:pt x="8262938" y="254000"/>
                </a:lnTo>
                <a:lnTo>
                  <a:pt x="8267700" y="254000"/>
                </a:lnTo>
                <a:lnTo>
                  <a:pt x="8466138" y="4763"/>
                </a:lnTo>
                <a:lnTo>
                  <a:pt x="8662988" y="254000"/>
                </a:lnTo>
                <a:lnTo>
                  <a:pt x="8666162" y="254000"/>
                </a:lnTo>
                <a:lnTo>
                  <a:pt x="8866188" y="0"/>
                </a:lnTo>
                <a:lnTo>
                  <a:pt x="9066212" y="254000"/>
                </a:lnTo>
                <a:lnTo>
                  <a:pt x="9072562" y="254000"/>
                </a:lnTo>
                <a:lnTo>
                  <a:pt x="9263062" y="11113"/>
                </a:lnTo>
                <a:lnTo>
                  <a:pt x="9451975" y="254000"/>
                </a:lnTo>
                <a:lnTo>
                  <a:pt x="9458325" y="254000"/>
                </a:lnTo>
                <a:lnTo>
                  <a:pt x="9658350" y="0"/>
                </a:lnTo>
                <a:lnTo>
                  <a:pt x="9858375" y="254000"/>
                </a:lnTo>
                <a:lnTo>
                  <a:pt x="9861550" y="254000"/>
                </a:lnTo>
                <a:lnTo>
                  <a:pt x="10058400" y="4763"/>
                </a:lnTo>
                <a:lnTo>
                  <a:pt x="10258425" y="254000"/>
                </a:lnTo>
                <a:lnTo>
                  <a:pt x="10261600" y="254000"/>
                </a:lnTo>
                <a:lnTo>
                  <a:pt x="10461625" y="0"/>
                </a:lnTo>
                <a:lnTo>
                  <a:pt x="10661650" y="254000"/>
                </a:lnTo>
                <a:lnTo>
                  <a:pt x="10664825" y="254000"/>
                </a:lnTo>
                <a:lnTo>
                  <a:pt x="10861675" y="7938"/>
                </a:lnTo>
                <a:lnTo>
                  <a:pt x="11056938" y="254000"/>
                </a:lnTo>
                <a:lnTo>
                  <a:pt x="11061700" y="254000"/>
                </a:lnTo>
                <a:lnTo>
                  <a:pt x="11263312" y="0"/>
                </a:lnTo>
                <a:lnTo>
                  <a:pt x="11463338" y="254000"/>
                </a:lnTo>
                <a:lnTo>
                  <a:pt x="11466512" y="254000"/>
                </a:lnTo>
                <a:lnTo>
                  <a:pt x="11663362" y="4763"/>
                </a:lnTo>
                <a:lnTo>
                  <a:pt x="11863388" y="254000"/>
                </a:lnTo>
                <a:lnTo>
                  <a:pt x="11866562" y="254000"/>
                </a:lnTo>
                <a:lnTo>
                  <a:pt x="12066588" y="0"/>
                </a:lnTo>
                <a:lnTo>
                  <a:pt x="12192000" y="160338"/>
                </a:lnTo>
                <a:lnTo>
                  <a:pt x="12192000" y="881559"/>
                </a:lnTo>
                <a:lnTo>
                  <a:pt x="12192000" y="1144588"/>
                </a:lnTo>
                <a:lnTo>
                  <a:pt x="12192000" y="1891209"/>
                </a:lnTo>
                <a:lnTo>
                  <a:pt x="0" y="1891209"/>
                </a:lnTo>
                <a:lnTo>
                  <a:pt x="0" y="1144588"/>
                </a:lnTo>
                <a:lnTo>
                  <a:pt x="0" y="881559"/>
                </a:lnTo>
                <a:lnTo>
                  <a:pt x="0" y="76200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0" dist="139700" dir="16200000" rotWithShape="0">
              <a:srgbClr val="121920">
                <a:alpha val="88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6865940" y="1116013"/>
            <a:ext cx="4846638" cy="3260725"/>
            <a:chOff x="4325" y="703"/>
            <a:chExt cx="3053" cy="2054"/>
          </a:xfrm>
          <a:solidFill>
            <a:srgbClr val="FFFFFF">
              <a:alpha val="90000"/>
            </a:srgbClr>
          </a:solidFill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4325" y="1029"/>
              <a:ext cx="2886" cy="1728"/>
            </a:xfrm>
            <a:custGeom>
              <a:avLst/>
              <a:gdLst>
                <a:gd name="T0" fmla="*/ 1595 w 1623"/>
                <a:gd name="T1" fmla="*/ 0 h 971"/>
                <a:gd name="T2" fmla="*/ 1010 w 1623"/>
                <a:gd name="T3" fmla="*/ 687 h 971"/>
                <a:gd name="T4" fmla="*/ 0 w 1623"/>
                <a:gd name="T5" fmla="*/ 943 h 971"/>
                <a:gd name="T6" fmla="*/ 0 w 1623"/>
                <a:gd name="T7" fmla="*/ 971 h 971"/>
                <a:gd name="T8" fmla="*/ 0 w 1623"/>
                <a:gd name="T9" fmla="*/ 971 h 971"/>
                <a:gd name="T10" fmla="*/ 1024 w 1623"/>
                <a:gd name="T11" fmla="*/ 711 h 971"/>
                <a:gd name="T12" fmla="*/ 1623 w 1623"/>
                <a:gd name="T13" fmla="*/ 7 h 971"/>
                <a:gd name="T14" fmla="*/ 1595 w 1623"/>
                <a:gd name="T15" fmla="*/ 0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3" h="971">
                  <a:moveTo>
                    <a:pt x="1595" y="0"/>
                  </a:moveTo>
                  <a:cubicBezTo>
                    <a:pt x="1490" y="294"/>
                    <a:pt x="1283" y="526"/>
                    <a:pt x="1010" y="687"/>
                  </a:cubicBezTo>
                  <a:cubicBezTo>
                    <a:pt x="728" y="854"/>
                    <a:pt x="377" y="943"/>
                    <a:pt x="0" y="943"/>
                  </a:cubicBezTo>
                  <a:cubicBezTo>
                    <a:pt x="0" y="971"/>
                    <a:pt x="0" y="971"/>
                    <a:pt x="0" y="971"/>
                  </a:cubicBezTo>
                  <a:cubicBezTo>
                    <a:pt x="0" y="971"/>
                    <a:pt x="0" y="971"/>
                    <a:pt x="0" y="971"/>
                  </a:cubicBezTo>
                  <a:cubicBezTo>
                    <a:pt x="381" y="971"/>
                    <a:pt x="737" y="881"/>
                    <a:pt x="1024" y="711"/>
                  </a:cubicBezTo>
                  <a:cubicBezTo>
                    <a:pt x="1302" y="547"/>
                    <a:pt x="1515" y="309"/>
                    <a:pt x="1623" y="7"/>
                  </a:cubicBezTo>
                  <a:cubicBezTo>
                    <a:pt x="1595" y="0"/>
                    <a:pt x="1595" y="0"/>
                    <a:pt x="159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6996" y="703"/>
              <a:ext cx="382" cy="385"/>
            </a:xfrm>
            <a:custGeom>
              <a:avLst/>
              <a:gdLst>
                <a:gd name="T0" fmla="*/ 280 w 382"/>
                <a:gd name="T1" fmla="*/ 0 h 385"/>
                <a:gd name="T2" fmla="*/ 0 w 382"/>
                <a:gd name="T3" fmla="*/ 280 h 385"/>
                <a:gd name="T4" fmla="*/ 165 w 382"/>
                <a:gd name="T5" fmla="*/ 326 h 385"/>
                <a:gd name="T6" fmla="*/ 215 w 382"/>
                <a:gd name="T7" fmla="*/ 338 h 385"/>
                <a:gd name="T8" fmla="*/ 382 w 382"/>
                <a:gd name="T9" fmla="*/ 385 h 385"/>
                <a:gd name="T10" fmla="*/ 280 w 382"/>
                <a:gd name="T11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2" h="385">
                  <a:moveTo>
                    <a:pt x="280" y="0"/>
                  </a:moveTo>
                  <a:lnTo>
                    <a:pt x="0" y="280"/>
                  </a:lnTo>
                  <a:lnTo>
                    <a:pt x="165" y="326"/>
                  </a:lnTo>
                  <a:lnTo>
                    <a:pt x="215" y="338"/>
                  </a:lnTo>
                  <a:lnTo>
                    <a:pt x="382" y="385"/>
                  </a:lnTo>
                  <a:lnTo>
                    <a:pt x="2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353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9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733550" y="2694027"/>
            <a:ext cx="87249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200" dirty="0">
                <a:solidFill>
                  <a:srgbClr val="C6A768"/>
                </a:solidFill>
                <a:effectLst>
                  <a:outerShdw dist="76200" dir="2700000" algn="t" rotWithShape="0">
                    <a:srgbClr val="1D1E21"/>
                  </a:outerShdw>
                </a:effectLs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微立体年终汇报模板</a:t>
            </a:r>
          </a:p>
        </p:txBody>
      </p:sp>
      <p:sp>
        <p:nvSpPr>
          <p:cNvPr id="7" name="矩形 17"/>
          <p:cNvSpPr>
            <a:spLocks noChangeArrowheads="1"/>
          </p:cNvSpPr>
          <p:nvPr/>
        </p:nvSpPr>
        <p:spPr bwMode="auto">
          <a:xfrm>
            <a:off x="3323944" y="3894617"/>
            <a:ext cx="55441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zh-CN" sz="1600" dirty="0" smtClean="0">
                <a:solidFill>
                  <a:srgbClr val="C6A768"/>
                </a:solidFill>
                <a:latin typeface="ITC Avant Garde Std Md" panose="020B0602020202020204" pitchFamily="34" charset="0"/>
              </a:rPr>
              <a:t>business</a:t>
            </a:r>
            <a:r>
              <a:rPr lang="en-US" altLang="zh-CN" sz="1600" dirty="0">
                <a:solidFill>
                  <a:srgbClr val="C6A768"/>
                </a:solidFill>
                <a:latin typeface="ITC Avant Garde Std Md" panose="020B0602020202020204" pitchFamily="34" charset="0"/>
              </a:rPr>
              <a:t> report template</a:t>
            </a:r>
            <a:endParaRPr lang="zh-CN" altLang="en-US" sz="1600" dirty="0">
              <a:solidFill>
                <a:srgbClr val="C6A768"/>
              </a:solidFill>
              <a:latin typeface="ITC Avant Garde Std Md" panose="020B0602020202020204" pitchFamily="3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6096000" y="-11533"/>
            <a:ext cx="0" cy="2169606"/>
          </a:xfrm>
          <a:prstGeom prst="line">
            <a:avLst/>
          </a:prstGeom>
          <a:ln w="12700">
            <a:solidFill>
              <a:srgbClr val="C6A768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234432" y="4832740"/>
            <a:ext cx="1723136" cy="354821"/>
          </a:xfrm>
          <a:prstGeom prst="rect">
            <a:avLst/>
          </a:prstGeom>
          <a:noFill/>
          <a:ln w="9525">
            <a:solidFill>
              <a:srgbClr val="C6A768">
                <a:alpha val="9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232913" y="4846736"/>
            <a:ext cx="1726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C6A768">
                    <a:alpha val="90000"/>
                  </a:srgbClr>
                </a:solidFill>
                <a:latin typeface="汉仪细中圆简" panose="02010609000101010101" pitchFamily="49" charset="-122"/>
                <a:ea typeface="汉仪细中圆简" panose="02010609000101010101" pitchFamily="49" charset="-122"/>
              </a:rPr>
              <a:t>汇报人：杜小二</a:t>
            </a:r>
          </a:p>
        </p:txBody>
      </p:sp>
    </p:spTree>
    <p:extLst>
      <p:ext uri="{BB962C8B-B14F-4D97-AF65-F5344CB8AC3E}">
        <p14:creationId xmlns:p14="http://schemas.microsoft.com/office/powerpoint/2010/main" val="39508300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 trans="70000" scaling="5"/>
                    </a14:imgEffect>
                    <a14:imgEffect>
                      <a14:sharpenSoften amount="10000"/>
                    </a14:imgEffect>
                    <a14:imgEffect>
                      <a14:colorTemperature colorTemp="5700"/>
                    </a14:imgEffect>
                    <a14:imgEffect>
                      <a14:saturation sat="95000"/>
                    </a14:imgEffect>
                    <a14:imgEffect>
                      <a14:brightnessContrast bright="-3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733550" y="2722602"/>
            <a:ext cx="87249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200" dirty="0">
                <a:solidFill>
                  <a:srgbClr val="FFFFFF"/>
                </a:solidFill>
                <a:effectLst>
                  <a:outerShdw dist="76200" dir="2700000" algn="t" rotWithShape="0">
                    <a:srgbClr val="B81A2D">
                      <a:alpha val="80000"/>
                    </a:srgbClr>
                  </a:outerShdw>
                </a:effectLs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微立体年终汇报模板</a:t>
            </a:r>
          </a:p>
        </p:txBody>
      </p:sp>
      <p:sp>
        <p:nvSpPr>
          <p:cNvPr id="7" name="矩形 17"/>
          <p:cNvSpPr>
            <a:spLocks noChangeArrowheads="1"/>
          </p:cNvSpPr>
          <p:nvPr/>
        </p:nvSpPr>
        <p:spPr bwMode="auto">
          <a:xfrm>
            <a:off x="3323944" y="3923192"/>
            <a:ext cx="55441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zh-CN" sz="1600" dirty="0" smtClean="0">
                <a:solidFill>
                  <a:srgbClr val="FFFFFF"/>
                </a:solidFill>
                <a:latin typeface="ITC Avant Garde Std Md" panose="020B0602020202020204" pitchFamily="34" charset="0"/>
              </a:rPr>
              <a:t>business</a:t>
            </a:r>
            <a:r>
              <a:rPr lang="en-US" altLang="zh-CN" sz="1600" dirty="0">
                <a:solidFill>
                  <a:srgbClr val="FFFFFF"/>
                </a:solidFill>
                <a:latin typeface="ITC Avant Garde Std Md" panose="020B0602020202020204" pitchFamily="34" charset="0"/>
              </a:rPr>
              <a:t> report template</a:t>
            </a:r>
            <a:endParaRPr lang="zh-CN" altLang="en-US" sz="1600" dirty="0">
              <a:solidFill>
                <a:srgbClr val="FFFFFF"/>
              </a:solidFill>
              <a:latin typeface="ITC Avant Garde Std Md" panose="020B0602020202020204" pitchFamily="3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6096000" y="-11533"/>
            <a:ext cx="0" cy="2169606"/>
          </a:xfrm>
          <a:prstGeom prst="line">
            <a:avLst/>
          </a:prstGeom>
          <a:ln w="12700">
            <a:solidFill>
              <a:schemeClr val="bg1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234432" y="4804165"/>
            <a:ext cx="1723136" cy="354821"/>
          </a:xfrm>
          <a:prstGeom prst="rect">
            <a:avLst/>
          </a:prstGeom>
          <a:noFill/>
          <a:ln w="9525">
            <a:solidFill>
              <a:schemeClr val="bg1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232913" y="4818161"/>
            <a:ext cx="1726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FFFFFF">
                    <a:alpha val="90000"/>
                  </a:srgbClr>
                </a:solidFill>
                <a:latin typeface="汉仪细中圆简" panose="02010609000101010101" pitchFamily="49" charset="-122"/>
                <a:ea typeface="汉仪细中圆简" panose="02010609000101010101" pitchFamily="49" charset="-122"/>
              </a:rPr>
              <a:t>汇报人：杜小二</a:t>
            </a:r>
          </a:p>
        </p:txBody>
      </p:sp>
    </p:spTree>
    <p:extLst>
      <p:ext uri="{BB962C8B-B14F-4D97-AF65-F5344CB8AC3E}">
        <p14:creationId xmlns:p14="http://schemas.microsoft.com/office/powerpoint/2010/main" val="2319187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rgbClr val="DE3634"/>
            </a:gs>
            <a:gs pos="0">
              <a:srgbClr val="F05035"/>
            </a:gs>
            <a:gs pos="100000">
              <a:srgbClr val="CC1C3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 trans="70000" scaling="5"/>
                    </a14:imgEffect>
                    <a14:imgEffect>
                      <a14:sharpenSoften amount="10000"/>
                    </a14:imgEffect>
                    <a14:imgEffect>
                      <a14:colorTemperature colorTemp="5700"/>
                    </a14:imgEffect>
                    <a14:imgEffect>
                      <a14:saturation sat="95000"/>
                    </a14:imgEffect>
                    <a14:imgEffect>
                      <a14:brightnessContrast bright="-3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 rot="2700000">
            <a:off x="5305417" y="2449184"/>
            <a:ext cx="4549730" cy="4786113"/>
          </a:xfrm>
          <a:prstGeom prst="rect">
            <a:avLst/>
          </a:prstGeom>
          <a:gradFill>
            <a:gsLst>
              <a:gs pos="0">
                <a:srgbClr val="79111D">
                  <a:alpha val="75000"/>
                </a:srgbClr>
              </a:gs>
              <a:gs pos="100000">
                <a:srgbClr val="D52833">
                  <a:alpha val="0"/>
                </a:srgbClr>
              </a:gs>
            </a:gsLst>
            <a:lin ang="0" scaled="0"/>
          </a:gra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3750096" y="992430"/>
            <a:ext cx="4691808" cy="4691808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89507" y="2940963"/>
            <a:ext cx="541298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spc="200" dirty="0">
                <a:solidFill>
                  <a:srgbClr val="000000">
                    <a:lumMod val="75000"/>
                    <a:lumOff val="25000"/>
                  </a:srgb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年终汇报模板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396865" y="2025423"/>
            <a:ext cx="2667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6600" dirty="0">
                <a:solidFill>
                  <a:srgbClr val="E64134"/>
                </a:solidFill>
                <a:latin typeface="ITC Avant Garde Std XLt" panose="020B0302020202020204" pitchFamily="34" charset="0"/>
              </a:rPr>
              <a:t>2015</a:t>
            </a:r>
            <a:endParaRPr lang="zh-CN" altLang="en-US" sz="6600" dirty="0">
              <a:solidFill>
                <a:srgbClr val="E64134"/>
              </a:solidFill>
              <a:latin typeface="ITC Avant Garde Std XLt" panose="020B0302020202020204" pitchFamily="34" charset="0"/>
            </a:endParaRPr>
          </a:p>
        </p:txBody>
      </p:sp>
      <p:sp>
        <p:nvSpPr>
          <p:cNvPr id="7" name="矩形 17"/>
          <p:cNvSpPr>
            <a:spLocks noChangeArrowheads="1"/>
          </p:cNvSpPr>
          <p:nvPr/>
        </p:nvSpPr>
        <p:spPr bwMode="auto">
          <a:xfrm>
            <a:off x="4134015" y="3678444"/>
            <a:ext cx="392397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zh-CN" sz="2000" dirty="0" smtClean="0">
                <a:solidFill>
                  <a:srgbClr val="FFFFFF">
                    <a:lumMod val="50000"/>
                  </a:srgbClr>
                </a:solidFill>
                <a:latin typeface="ITC Avant Garde Std Bk" panose="020B0502020202020204" pitchFamily="34" charset="0"/>
              </a:rPr>
              <a:t>business</a:t>
            </a:r>
            <a:r>
              <a:rPr lang="en-US" altLang="zh-CN" sz="2000" dirty="0">
                <a:solidFill>
                  <a:srgbClr val="FFFFFF">
                    <a:lumMod val="50000"/>
                  </a:srgbClr>
                </a:solidFill>
                <a:latin typeface="ITC Avant Garde Std Bk" panose="020B0502020202020204" pitchFamily="34" charset="0"/>
              </a:rPr>
              <a:t> report template</a:t>
            </a:r>
            <a:endParaRPr lang="zh-CN" altLang="en-US" sz="2000" dirty="0">
              <a:solidFill>
                <a:srgbClr val="FFFFFF">
                  <a:lumMod val="50000"/>
                </a:srgbClr>
              </a:solidFill>
              <a:latin typeface="ITC Avant Garde Std Bk" panose="020B0502020202020204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900818" y="2531796"/>
            <a:ext cx="197101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5681566" y="4927862"/>
            <a:ext cx="828869" cy="1006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905500" y="4581981"/>
            <a:ext cx="381000" cy="380308"/>
            <a:chOff x="7303313" y="894161"/>
            <a:chExt cx="258811" cy="258340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11" name="Freeform 304"/>
            <p:cNvSpPr>
              <a:spLocks/>
            </p:cNvSpPr>
            <p:nvPr/>
          </p:nvSpPr>
          <p:spPr bwMode="auto">
            <a:xfrm>
              <a:off x="7303313" y="921032"/>
              <a:ext cx="107013" cy="231468"/>
            </a:xfrm>
            <a:custGeom>
              <a:avLst/>
              <a:gdLst>
                <a:gd name="T0" fmla="*/ 96 w 96"/>
                <a:gd name="T1" fmla="*/ 208 h 208"/>
                <a:gd name="T2" fmla="*/ 21 w 96"/>
                <a:gd name="T3" fmla="*/ 208 h 208"/>
                <a:gd name="T4" fmla="*/ 0 w 96"/>
                <a:gd name="T5" fmla="*/ 188 h 208"/>
                <a:gd name="T6" fmla="*/ 0 w 96"/>
                <a:gd name="T7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" h="208">
                  <a:moveTo>
                    <a:pt x="96" y="208"/>
                  </a:moveTo>
                  <a:cubicBezTo>
                    <a:pt x="21" y="208"/>
                    <a:pt x="21" y="208"/>
                    <a:pt x="21" y="208"/>
                  </a:cubicBezTo>
                  <a:cubicBezTo>
                    <a:pt x="9" y="208"/>
                    <a:pt x="0" y="199"/>
                    <a:pt x="0" y="18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bg1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" name="Line 305"/>
            <p:cNvSpPr>
              <a:spLocks noChangeShapeType="1"/>
            </p:cNvSpPr>
            <p:nvPr/>
          </p:nvSpPr>
          <p:spPr bwMode="auto">
            <a:xfrm>
              <a:off x="7330184" y="921032"/>
              <a:ext cx="178198" cy="0"/>
            </a:xfrm>
            <a:prstGeom prst="line">
              <a:avLst/>
            </a:prstGeom>
            <a:noFill/>
            <a:ln w="15875" cap="rnd">
              <a:solidFill>
                <a:schemeClr val="bg1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" name="Freeform 306"/>
            <p:cNvSpPr>
              <a:spLocks/>
            </p:cNvSpPr>
            <p:nvPr/>
          </p:nvSpPr>
          <p:spPr bwMode="auto">
            <a:xfrm>
              <a:off x="7303313" y="894161"/>
              <a:ext cx="214026" cy="89099"/>
            </a:xfrm>
            <a:custGeom>
              <a:avLst/>
              <a:gdLst>
                <a:gd name="T0" fmla="*/ 192 w 192"/>
                <a:gd name="T1" fmla="*/ 0 h 80"/>
                <a:gd name="T2" fmla="*/ 24 w 192"/>
                <a:gd name="T3" fmla="*/ 0 h 80"/>
                <a:gd name="T4" fmla="*/ 0 w 192"/>
                <a:gd name="T5" fmla="*/ 24 h 80"/>
                <a:gd name="T6" fmla="*/ 24 w 192"/>
                <a:gd name="T7" fmla="*/ 48 h 80"/>
                <a:gd name="T8" fmla="*/ 192 w 192"/>
                <a:gd name="T9" fmla="*/ 48 h 80"/>
                <a:gd name="T10" fmla="*/ 192 w 192"/>
                <a:gd name="T11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80">
                  <a:moveTo>
                    <a:pt x="192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80"/>
                    <a:pt x="192" y="80"/>
                    <a:pt x="192" y="80"/>
                  </a:cubicBezTo>
                </a:path>
              </a:pathLst>
            </a:custGeom>
            <a:noFill/>
            <a:ln w="15875" cap="rnd">
              <a:solidFill>
                <a:schemeClr val="bg1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4" name="Line 307"/>
            <p:cNvSpPr>
              <a:spLocks noChangeShapeType="1"/>
            </p:cNvSpPr>
            <p:nvPr/>
          </p:nvSpPr>
          <p:spPr bwMode="auto">
            <a:xfrm flipV="1">
              <a:off x="7490467" y="1050202"/>
              <a:ext cx="0" cy="62228"/>
            </a:xfrm>
            <a:prstGeom prst="line">
              <a:avLst/>
            </a:prstGeom>
            <a:noFill/>
            <a:ln w="15875" cap="rnd">
              <a:solidFill>
                <a:schemeClr val="bg1">
                  <a:lumMod val="5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5" name="Freeform 308"/>
            <p:cNvSpPr>
              <a:spLocks/>
            </p:cNvSpPr>
            <p:nvPr/>
          </p:nvSpPr>
          <p:spPr bwMode="auto">
            <a:xfrm>
              <a:off x="7464068" y="1085559"/>
              <a:ext cx="53271" cy="26871"/>
            </a:xfrm>
            <a:custGeom>
              <a:avLst/>
              <a:gdLst>
                <a:gd name="T0" fmla="*/ 0 w 113"/>
                <a:gd name="T1" fmla="*/ 0 h 57"/>
                <a:gd name="T2" fmla="*/ 56 w 113"/>
                <a:gd name="T3" fmla="*/ 57 h 57"/>
                <a:gd name="T4" fmla="*/ 113 w 113"/>
                <a:gd name="T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" h="57">
                  <a:moveTo>
                    <a:pt x="0" y="0"/>
                  </a:moveTo>
                  <a:lnTo>
                    <a:pt x="56" y="57"/>
                  </a:lnTo>
                  <a:lnTo>
                    <a:pt x="113" y="0"/>
                  </a:lnTo>
                </a:path>
              </a:pathLst>
            </a:custGeom>
            <a:noFill/>
            <a:ln w="15875" cap="rnd">
              <a:solidFill>
                <a:schemeClr val="bg1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6" name="Oval 309"/>
            <p:cNvSpPr>
              <a:spLocks noChangeArrowheads="1"/>
            </p:cNvSpPr>
            <p:nvPr/>
          </p:nvSpPr>
          <p:spPr bwMode="auto">
            <a:xfrm>
              <a:off x="7419283" y="1010131"/>
              <a:ext cx="142841" cy="142370"/>
            </a:xfrm>
            <a:prstGeom prst="ellipse">
              <a:avLst/>
            </a:prstGeom>
            <a:noFill/>
            <a:ln w="15875" cap="rnd">
              <a:solidFill>
                <a:schemeClr val="bg1">
                  <a:lumMod val="5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11339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9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 flipH="1">
            <a:off x="7300686" y="3429000"/>
            <a:ext cx="4891318" cy="0"/>
          </a:xfrm>
          <a:prstGeom prst="line">
            <a:avLst/>
          </a:prstGeom>
          <a:ln>
            <a:solidFill>
              <a:srgbClr val="C6A768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1142744" y="2663681"/>
            <a:ext cx="5494276" cy="2071658"/>
            <a:chOff x="982724" y="2162031"/>
            <a:chExt cx="5494276" cy="2071658"/>
          </a:xfrm>
        </p:grpSpPr>
        <p:sp>
          <p:nvSpPr>
            <p:cNvPr id="11" name="文本框 10"/>
            <p:cNvSpPr txBox="1"/>
            <p:nvPr/>
          </p:nvSpPr>
          <p:spPr>
            <a:xfrm>
              <a:off x="982724" y="2470097"/>
              <a:ext cx="549427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spc="100" dirty="0">
                  <a:solidFill>
                    <a:srgbClr val="C6A768"/>
                  </a:solidFill>
                  <a:effectLst>
                    <a:outerShdw blurRad="88900" dist="50800" dir="2700000" algn="tl" rotWithShape="0">
                      <a:prstClr val="black">
                        <a:alpha val="65000"/>
                      </a:prstClr>
                    </a:outerShdw>
                  </a:effectLst>
                  <a:latin typeface="方正兰亭黑_GBK" panose="02000000000000000000" pitchFamily="2" charset="-122"/>
                  <a:ea typeface="方正兰亭黑_GBK" panose="02000000000000000000" pitchFamily="2" charset="-122"/>
                </a:rPr>
                <a:t>微立体年终汇报模板</a:t>
              </a:r>
            </a:p>
          </p:txBody>
        </p:sp>
        <p:sp>
          <p:nvSpPr>
            <p:cNvPr id="12" name="矩形 17"/>
            <p:cNvSpPr>
              <a:spLocks noChangeArrowheads="1"/>
            </p:cNvSpPr>
            <p:nvPr/>
          </p:nvSpPr>
          <p:spPr bwMode="auto">
            <a:xfrm>
              <a:off x="984798" y="3108721"/>
              <a:ext cx="527503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dist"/>
              <a:r>
                <a:rPr lang="en-US" altLang="zh-CN" sz="2400" dirty="0">
                  <a:solidFill>
                    <a:srgbClr val="C6A768"/>
                  </a:solidFill>
                  <a:latin typeface="ITC Avant Garde Std XLt" panose="020B0302020202020204" pitchFamily="34" charset="0"/>
                </a:rPr>
                <a:t>Business report template</a:t>
              </a:r>
              <a:endParaRPr lang="zh-CN" altLang="en-US" sz="2400" dirty="0">
                <a:solidFill>
                  <a:srgbClr val="C6A768"/>
                </a:solidFill>
                <a:latin typeface="ITC Avant Garde Std XLt" panose="020B0302020202020204" pitchFamily="34" charset="0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982724" y="3859115"/>
              <a:ext cx="2022617" cy="374574"/>
              <a:chOff x="5084692" y="4953670"/>
              <a:chExt cx="2022617" cy="374574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5213994" y="4953670"/>
                <a:ext cx="1754484" cy="374574"/>
              </a:xfrm>
              <a:prstGeom prst="rect">
                <a:avLst/>
              </a:prstGeom>
              <a:noFill/>
              <a:ln w="12700">
                <a:solidFill>
                  <a:srgbClr val="C6A76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6A768"/>
                  </a:solidFill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5084692" y="5009296"/>
                <a:ext cx="202261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srgbClr val="C6A768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汇报人：杜小二</a:t>
                </a: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987668" y="2162031"/>
              <a:ext cx="30280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dirty="0">
                  <a:solidFill>
                    <a:srgbClr val="C6A768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上海锐普广告有限公司出品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07035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475785" y="3879135"/>
            <a:ext cx="992030" cy="992030"/>
            <a:chOff x="1805940" y="1198245"/>
            <a:chExt cx="2011680" cy="2011680"/>
          </a:xfrm>
        </p:grpSpPr>
        <p:sp>
          <p:nvSpPr>
            <p:cNvPr id="9" name="圆角矩形 8"/>
            <p:cNvSpPr/>
            <p:nvPr/>
          </p:nvSpPr>
          <p:spPr>
            <a:xfrm>
              <a:off x="1805940" y="1198245"/>
              <a:ext cx="2011680" cy="2011680"/>
            </a:xfrm>
            <a:prstGeom prst="roundRect">
              <a:avLst>
                <a:gd name="adj" fmla="val 19981"/>
              </a:avLst>
            </a:prstGeom>
            <a:ln w="2540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1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1971639" y="1363944"/>
              <a:ext cx="1680278" cy="1680278"/>
            </a:xfrm>
            <a:prstGeom prst="roundRect">
              <a:avLst>
                <a:gd name="adj" fmla="val 19112"/>
              </a:avLst>
            </a:prstGeom>
            <a:gradFill>
              <a:gsLst>
                <a:gs pos="100000">
                  <a:srgbClr val="E0E0E0"/>
                </a:gs>
                <a:gs pos="0">
                  <a:schemeClr val="bg1"/>
                </a:gs>
              </a:gsLst>
              <a:lin ang="2700000" scaled="1"/>
            </a:gradFill>
            <a:ln w="101600">
              <a:noFill/>
            </a:ln>
            <a:effectLst>
              <a:outerShdw blurRad="127000" dist="76200" dir="2700000" algn="tl" rotWithShape="0">
                <a:schemeClr val="accent1">
                  <a:lumMod val="50000"/>
                  <a:alpha val="6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2077721" y="1470026"/>
              <a:ext cx="1468114" cy="1468114"/>
            </a:xfrm>
            <a:prstGeom prst="roundRect">
              <a:avLst>
                <a:gd name="adj" fmla="val 19981"/>
              </a:avLst>
            </a:prstGeom>
            <a:gradFill>
              <a:gsLst>
                <a:gs pos="0">
                  <a:srgbClr val="E2E2E2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517185" y="3879135"/>
            <a:ext cx="992030" cy="992030"/>
            <a:chOff x="1805940" y="1198245"/>
            <a:chExt cx="2011680" cy="2011680"/>
          </a:xfrm>
        </p:grpSpPr>
        <p:sp>
          <p:nvSpPr>
            <p:cNvPr id="18" name="圆角矩形 17"/>
            <p:cNvSpPr/>
            <p:nvPr/>
          </p:nvSpPr>
          <p:spPr>
            <a:xfrm>
              <a:off x="1805940" y="1198245"/>
              <a:ext cx="2011680" cy="2011680"/>
            </a:xfrm>
            <a:prstGeom prst="roundRect">
              <a:avLst>
                <a:gd name="adj" fmla="val 19981"/>
              </a:avLst>
            </a:prstGeom>
            <a:solidFill>
              <a:schemeClr val="accent2"/>
            </a:solidFill>
            <a:ln w="2540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2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>
              <a:off x="1971639" y="1363944"/>
              <a:ext cx="1680278" cy="1680278"/>
            </a:xfrm>
            <a:prstGeom prst="roundRect">
              <a:avLst>
                <a:gd name="adj" fmla="val 19112"/>
              </a:avLst>
            </a:prstGeom>
            <a:gradFill>
              <a:gsLst>
                <a:gs pos="100000">
                  <a:srgbClr val="E0E0E0"/>
                </a:gs>
                <a:gs pos="0">
                  <a:schemeClr val="bg1"/>
                </a:gs>
              </a:gsLst>
              <a:lin ang="2700000" scaled="1"/>
            </a:gradFill>
            <a:ln w="101600">
              <a:noFill/>
            </a:ln>
            <a:effectLst>
              <a:outerShdw blurRad="127000" dist="76200" dir="2700000" algn="tl" rotWithShape="0">
                <a:schemeClr val="accent2">
                  <a:lumMod val="50000"/>
                  <a:alpha val="6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2077721" y="1470026"/>
              <a:ext cx="1468114" cy="1468114"/>
            </a:xfrm>
            <a:prstGeom prst="roundRect">
              <a:avLst>
                <a:gd name="adj" fmla="val 19981"/>
              </a:avLst>
            </a:prstGeom>
            <a:gradFill>
              <a:gsLst>
                <a:gs pos="0">
                  <a:srgbClr val="E2E2E2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558585" y="3879135"/>
            <a:ext cx="992030" cy="992030"/>
            <a:chOff x="1805940" y="1198245"/>
            <a:chExt cx="2011680" cy="2011680"/>
          </a:xfrm>
        </p:grpSpPr>
        <p:sp>
          <p:nvSpPr>
            <p:cNvPr id="22" name="圆角矩形 21"/>
            <p:cNvSpPr/>
            <p:nvPr/>
          </p:nvSpPr>
          <p:spPr>
            <a:xfrm>
              <a:off x="1805940" y="1198245"/>
              <a:ext cx="2011680" cy="2011680"/>
            </a:xfrm>
            <a:prstGeom prst="roundRect">
              <a:avLst>
                <a:gd name="adj" fmla="val 19981"/>
              </a:avLst>
            </a:prstGeom>
            <a:solidFill>
              <a:schemeClr val="accent3"/>
            </a:solidFill>
            <a:ln w="2540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3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1971639" y="1363944"/>
              <a:ext cx="1680278" cy="1680278"/>
            </a:xfrm>
            <a:prstGeom prst="roundRect">
              <a:avLst>
                <a:gd name="adj" fmla="val 19112"/>
              </a:avLst>
            </a:prstGeom>
            <a:gradFill>
              <a:gsLst>
                <a:gs pos="100000">
                  <a:srgbClr val="E0E0E0"/>
                </a:gs>
                <a:gs pos="0">
                  <a:schemeClr val="bg1"/>
                </a:gs>
              </a:gsLst>
              <a:lin ang="2700000" scaled="1"/>
            </a:gradFill>
            <a:ln w="101600">
              <a:noFill/>
            </a:ln>
            <a:effectLst>
              <a:outerShdw blurRad="127000" dist="76200" dir="2700000" algn="tl" rotWithShape="0">
                <a:schemeClr val="accent3">
                  <a:lumMod val="50000"/>
                  <a:alpha val="6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2077721" y="1470026"/>
              <a:ext cx="1468114" cy="1468114"/>
            </a:xfrm>
            <a:prstGeom prst="roundRect">
              <a:avLst>
                <a:gd name="adj" fmla="val 19981"/>
              </a:avLst>
            </a:prstGeom>
            <a:gradFill>
              <a:gsLst>
                <a:gs pos="0">
                  <a:srgbClr val="E2E2E2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599985" y="3879135"/>
            <a:ext cx="992030" cy="992030"/>
            <a:chOff x="1805940" y="1198245"/>
            <a:chExt cx="2011680" cy="2011680"/>
          </a:xfrm>
        </p:grpSpPr>
        <p:sp>
          <p:nvSpPr>
            <p:cNvPr id="26" name="圆角矩形 25"/>
            <p:cNvSpPr/>
            <p:nvPr/>
          </p:nvSpPr>
          <p:spPr>
            <a:xfrm>
              <a:off x="1805940" y="1198245"/>
              <a:ext cx="2011680" cy="2011680"/>
            </a:xfrm>
            <a:prstGeom prst="roundRect">
              <a:avLst>
                <a:gd name="adj" fmla="val 19981"/>
              </a:avLst>
            </a:prstGeom>
            <a:solidFill>
              <a:schemeClr val="accent5"/>
            </a:solidFill>
            <a:ln w="2540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5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1971639" y="1363944"/>
              <a:ext cx="1680278" cy="1680278"/>
            </a:xfrm>
            <a:prstGeom prst="roundRect">
              <a:avLst>
                <a:gd name="adj" fmla="val 19112"/>
              </a:avLst>
            </a:prstGeom>
            <a:gradFill>
              <a:gsLst>
                <a:gs pos="100000">
                  <a:srgbClr val="E0E0E0"/>
                </a:gs>
                <a:gs pos="0">
                  <a:schemeClr val="bg1"/>
                </a:gs>
              </a:gsLst>
              <a:lin ang="2700000" scaled="1"/>
            </a:gradFill>
            <a:ln w="101600">
              <a:noFill/>
            </a:ln>
            <a:effectLst>
              <a:outerShdw blurRad="127000" dist="76200" dir="2700000" algn="tl" rotWithShape="0">
                <a:schemeClr val="accent5">
                  <a:lumMod val="50000"/>
                  <a:alpha val="6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2077721" y="1470026"/>
              <a:ext cx="1468114" cy="1468114"/>
            </a:xfrm>
            <a:prstGeom prst="roundRect">
              <a:avLst>
                <a:gd name="adj" fmla="val 19981"/>
              </a:avLst>
            </a:prstGeom>
            <a:gradFill>
              <a:gsLst>
                <a:gs pos="0">
                  <a:srgbClr val="E2E2E2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641385" y="3879135"/>
            <a:ext cx="992030" cy="992030"/>
            <a:chOff x="1805940" y="1198245"/>
            <a:chExt cx="2011680" cy="2011680"/>
          </a:xfrm>
        </p:grpSpPr>
        <p:sp>
          <p:nvSpPr>
            <p:cNvPr id="30" name="圆角矩形 29"/>
            <p:cNvSpPr/>
            <p:nvPr/>
          </p:nvSpPr>
          <p:spPr>
            <a:xfrm>
              <a:off x="1805940" y="1198245"/>
              <a:ext cx="2011680" cy="2011680"/>
            </a:xfrm>
            <a:prstGeom prst="roundRect">
              <a:avLst>
                <a:gd name="adj" fmla="val 19981"/>
              </a:avLst>
            </a:prstGeom>
            <a:solidFill>
              <a:schemeClr val="accent4"/>
            </a:solidFill>
            <a:ln w="2540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4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1971639" y="1363944"/>
              <a:ext cx="1680278" cy="1680278"/>
            </a:xfrm>
            <a:prstGeom prst="roundRect">
              <a:avLst>
                <a:gd name="adj" fmla="val 19112"/>
              </a:avLst>
            </a:prstGeom>
            <a:gradFill>
              <a:gsLst>
                <a:gs pos="100000">
                  <a:srgbClr val="E0E0E0"/>
                </a:gs>
                <a:gs pos="0">
                  <a:schemeClr val="bg1"/>
                </a:gs>
              </a:gsLst>
              <a:lin ang="2700000" scaled="1"/>
            </a:gradFill>
            <a:ln w="101600">
              <a:noFill/>
            </a:ln>
            <a:effectLst>
              <a:outerShdw blurRad="127000" dist="76200" dir="2700000" algn="tl" rotWithShape="0">
                <a:schemeClr val="accent4">
                  <a:lumMod val="50000"/>
                  <a:alpha val="6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2077721" y="1470026"/>
              <a:ext cx="1468114" cy="1468114"/>
            </a:xfrm>
            <a:prstGeom prst="roundRect">
              <a:avLst>
                <a:gd name="adj" fmla="val 19981"/>
              </a:avLst>
            </a:prstGeom>
            <a:gradFill>
              <a:gsLst>
                <a:gs pos="0">
                  <a:srgbClr val="E2E2E2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7682785" y="3879135"/>
            <a:ext cx="992030" cy="992030"/>
            <a:chOff x="1805940" y="1198245"/>
            <a:chExt cx="2011680" cy="2011680"/>
          </a:xfrm>
        </p:grpSpPr>
        <p:sp>
          <p:nvSpPr>
            <p:cNvPr id="34" name="圆角矩形 33"/>
            <p:cNvSpPr/>
            <p:nvPr/>
          </p:nvSpPr>
          <p:spPr>
            <a:xfrm>
              <a:off x="1805940" y="1198245"/>
              <a:ext cx="2011680" cy="2011680"/>
            </a:xfrm>
            <a:prstGeom prst="roundRect">
              <a:avLst>
                <a:gd name="adj" fmla="val 19981"/>
              </a:avLst>
            </a:prstGeom>
            <a:solidFill>
              <a:schemeClr val="accent6"/>
            </a:solidFill>
            <a:ln w="2540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6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1971639" y="1363944"/>
              <a:ext cx="1680278" cy="1680278"/>
            </a:xfrm>
            <a:prstGeom prst="roundRect">
              <a:avLst>
                <a:gd name="adj" fmla="val 19112"/>
              </a:avLst>
            </a:prstGeom>
            <a:gradFill>
              <a:gsLst>
                <a:gs pos="100000">
                  <a:srgbClr val="E0E0E0"/>
                </a:gs>
                <a:gs pos="0">
                  <a:schemeClr val="bg1"/>
                </a:gs>
              </a:gsLst>
              <a:lin ang="2700000" scaled="1"/>
            </a:gradFill>
            <a:ln w="101600">
              <a:noFill/>
            </a:ln>
            <a:effectLst>
              <a:outerShdw blurRad="127000" dist="76200" dir="2700000" algn="tl" rotWithShape="0">
                <a:schemeClr val="accent6">
                  <a:lumMod val="50000"/>
                  <a:alpha val="6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2077721" y="1470026"/>
              <a:ext cx="1468114" cy="1468114"/>
            </a:xfrm>
            <a:prstGeom prst="roundRect">
              <a:avLst>
                <a:gd name="adj" fmla="val 19981"/>
              </a:avLst>
            </a:prstGeom>
            <a:gradFill>
              <a:gsLst>
                <a:gs pos="0">
                  <a:srgbClr val="E2E2E2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8724185" y="3879135"/>
            <a:ext cx="992030" cy="992030"/>
            <a:chOff x="1805940" y="1198245"/>
            <a:chExt cx="2011680" cy="2011680"/>
          </a:xfrm>
        </p:grpSpPr>
        <p:sp>
          <p:nvSpPr>
            <p:cNvPr id="38" name="圆角矩形 37"/>
            <p:cNvSpPr/>
            <p:nvPr/>
          </p:nvSpPr>
          <p:spPr>
            <a:xfrm>
              <a:off x="1805940" y="1198245"/>
              <a:ext cx="2011680" cy="2011680"/>
            </a:xfrm>
            <a:prstGeom prst="roundRect">
              <a:avLst>
                <a:gd name="adj" fmla="val 19981"/>
              </a:avLst>
            </a:prstGeom>
            <a:solidFill>
              <a:srgbClr val="01A6B7"/>
            </a:solidFill>
            <a:ln w="2540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3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9" name="圆角矩形 38"/>
            <p:cNvSpPr/>
            <p:nvPr/>
          </p:nvSpPr>
          <p:spPr>
            <a:xfrm>
              <a:off x="1971639" y="1363944"/>
              <a:ext cx="1680278" cy="1680278"/>
            </a:xfrm>
            <a:prstGeom prst="roundRect">
              <a:avLst>
                <a:gd name="adj" fmla="val 19112"/>
              </a:avLst>
            </a:prstGeom>
            <a:gradFill>
              <a:gsLst>
                <a:gs pos="100000">
                  <a:srgbClr val="E0E0E0"/>
                </a:gs>
                <a:gs pos="0">
                  <a:schemeClr val="bg1"/>
                </a:gs>
              </a:gsLst>
              <a:lin ang="2700000" scaled="1"/>
            </a:gradFill>
            <a:ln w="101600">
              <a:noFill/>
            </a:ln>
            <a:effectLst>
              <a:outerShdw blurRad="127000" dist="76200" dir="2700000" algn="tl" rotWithShape="0">
                <a:schemeClr val="accent3">
                  <a:lumMod val="50000"/>
                  <a:alpha val="6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2077721" y="1470026"/>
              <a:ext cx="1468114" cy="1468114"/>
            </a:xfrm>
            <a:prstGeom prst="roundRect">
              <a:avLst>
                <a:gd name="adj" fmla="val 19981"/>
              </a:avLst>
            </a:prstGeom>
            <a:gradFill>
              <a:gsLst>
                <a:gs pos="0">
                  <a:srgbClr val="E2E2E2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46" name="直接连接符 45"/>
          <p:cNvCxnSpPr/>
          <p:nvPr/>
        </p:nvCxnSpPr>
        <p:spPr>
          <a:xfrm flipH="1">
            <a:off x="6092210" y="-26670"/>
            <a:ext cx="7580" cy="2571750"/>
          </a:xfrm>
          <a:prstGeom prst="line">
            <a:avLst/>
          </a:prstGeom>
          <a:ln w="22225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4246246" y="3399474"/>
            <a:ext cx="37833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rgbClr val="01B3C5"/>
                </a:solidFill>
                <a:latin typeface="ITC Avant Garde Std Bk" panose="020B0502020202020204" pitchFamily="34" charset="0"/>
              </a:rPr>
              <a:t>Business report template</a:t>
            </a:r>
            <a:endParaRPr lang="zh-CN" altLang="en-US" sz="1400" dirty="0">
              <a:solidFill>
                <a:srgbClr val="01B3C5"/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678504" y="2746566"/>
            <a:ext cx="6834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>
                <a:solidFill>
                  <a:srgbClr val="000000">
                    <a:lumMod val="75000"/>
                    <a:lumOff val="25000"/>
                  </a:srgbClr>
                </a:solidFill>
                <a:latin typeface="造字工房悦黑体验版细体" pitchFamily="50" charset="-122"/>
                <a:ea typeface="造字工房悦黑体验版细体" pitchFamily="50" charset="-122"/>
              </a:rPr>
              <a:t>微立体年终总结汇报模板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2717800" y="4157018"/>
            <a:ext cx="508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sz="2400">
                <a:solidFill>
                  <a:srgbClr val="000000">
                    <a:lumMod val="65000"/>
                    <a:lumOff val="35000"/>
                  </a:srgbClr>
                </a:solidFill>
                <a:latin typeface="Impact" panose="020B0806030902050204" pitchFamily="34" charset="0"/>
              </a:rPr>
              <a:t>W</a:t>
            </a:r>
            <a:endParaRPr lang="zh-CN" altLang="en-US" sz="2400">
              <a:solidFill>
                <a:srgbClr val="000000">
                  <a:lumMod val="65000"/>
                  <a:lumOff val="35000"/>
                </a:srgbClr>
              </a:solidFill>
              <a:latin typeface="Impact" panose="020B080603090205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757083" y="4157018"/>
            <a:ext cx="508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sz="2400">
                <a:solidFill>
                  <a:srgbClr val="000000">
                    <a:lumMod val="65000"/>
                    <a:lumOff val="35000"/>
                  </a:srgbClr>
                </a:solidFill>
                <a:latin typeface="Impact" panose="020B0806030902050204" pitchFamily="34" charset="0"/>
              </a:rPr>
              <a:t>E</a:t>
            </a:r>
            <a:endParaRPr lang="zh-CN" altLang="en-US" sz="2400">
              <a:solidFill>
                <a:srgbClr val="000000">
                  <a:lumMod val="65000"/>
                  <a:lumOff val="35000"/>
                </a:srgbClr>
              </a:solidFill>
              <a:latin typeface="Impact" panose="020B080603090205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796367" y="4157018"/>
            <a:ext cx="508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sz="2400">
                <a:solidFill>
                  <a:srgbClr val="000000">
                    <a:lumMod val="65000"/>
                    <a:lumOff val="35000"/>
                  </a:srgbClr>
                </a:solidFill>
                <a:latin typeface="Impact" panose="020B0806030902050204" pitchFamily="34" charset="0"/>
              </a:rPr>
              <a:t>L</a:t>
            </a:r>
            <a:endParaRPr lang="zh-CN" altLang="en-US" sz="2400">
              <a:solidFill>
                <a:srgbClr val="000000">
                  <a:lumMod val="65000"/>
                  <a:lumOff val="35000"/>
                </a:srgbClr>
              </a:solidFill>
              <a:latin typeface="Impact" panose="020B080603090205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835650" y="4157018"/>
            <a:ext cx="508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sz="2400">
                <a:solidFill>
                  <a:srgbClr val="000000">
                    <a:lumMod val="65000"/>
                    <a:lumOff val="35000"/>
                  </a:srgbClr>
                </a:solidFill>
                <a:latin typeface="Impact" panose="020B0806030902050204" pitchFamily="34" charset="0"/>
              </a:rPr>
              <a:t>C</a:t>
            </a:r>
            <a:endParaRPr lang="zh-CN" altLang="en-US" sz="2400">
              <a:solidFill>
                <a:srgbClr val="000000">
                  <a:lumMod val="65000"/>
                  <a:lumOff val="35000"/>
                </a:srgbClr>
              </a:solidFill>
              <a:latin typeface="Impact" panose="020B080603090205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6874933" y="4157018"/>
            <a:ext cx="508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sz="2400">
                <a:solidFill>
                  <a:srgbClr val="000000">
                    <a:lumMod val="65000"/>
                    <a:lumOff val="35000"/>
                  </a:srgbClr>
                </a:solidFill>
                <a:latin typeface="Impact" panose="020B0806030902050204" pitchFamily="34" charset="0"/>
              </a:rPr>
              <a:t>O</a:t>
            </a:r>
            <a:endParaRPr lang="zh-CN" altLang="en-US" sz="2400">
              <a:solidFill>
                <a:srgbClr val="000000">
                  <a:lumMod val="65000"/>
                  <a:lumOff val="35000"/>
                </a:srgbClr>
              </a:solidFill>
              <a:latin typeface="Impact" panose="020B080603090205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7914217" y="4157018"/>
            <a:ext cx="508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sz="2400">
                <a:solidFill>
                  <a:srgbClr val="000000">
                    <a:lumMod val="65000"/>
                    <a:lumOff val="35000"/>
                  </a:srgbClr>
                </a:solidFill>
                <a:latin typeface="Impact" panose="020B0806030902050204" pitchFamily="34" charset="0"/>
              </a:rPr>
              <a:t>M</a:t>
            </a:r>
            <a:endParaRPr lang="zh-CN" altLang="en-US" sz="2400">
              <a:solidFill>
                <a:srgbClr val="000000">
                  <a:lumMod val="65000"/>
                  <a:lumOff val="35000"/>
                </a:srgbClr>
              </a:solidFill>
              <a:latin typeface="Impact" panose="020B080603090205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953500" y="4157018"/>
            <a:ext cx="508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sz="2400">
                <a:solidFill>
                  <a:srgbClr val="000000">
                    <a:lumMod val="65000"/>
                    <a:lumOff val="35000"/>
                  </a:srgbClr>
                </a:solidFill>
                <a:latin typeface="Impact" panose="020B0806030902050204" pitchFamily="34" charset="0"/>
              </a:rPr>
              <a:t>E</a:t>
            </a:r>
            <a:endParaRPr lang="zh-CN" altLang="en-US" sz="2400">
              <a:solidFill>
                <a:srgbClr val="000000">
                  <a:lumMod val="65000"/>
                  <a:lumOff val="35000"/>
                </a:srgbClr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0625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985CB0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自定义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6A3C7C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Office 主题">
  <a:themeElements>
    <a:clrScheme name="自定义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985CB0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">
  <a:themeElements>
    <a:clrScheme name="自定义 5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22F3D"/>
      </a:accent1>
      <a:accent2>
        <a:srgbClr val="05A9F1"/>
      </a:accent2>
      <a:accent3>
        <a:srgbClr val="FBC00A"/>
      </a:accent3>
      <a:accent4>
        <a:srgbClr val="F04333"/>
      </a:accent4>
      <a:accent5>
        <a:srgbClr val="099183"/>
      </a:accent5>
      <a:accent6>
        <a:srgbClr val="95C858"/>
      </a:accent6>
      <a:hlink>
        <a:srgbClr val="00AF92"/>
      </a:hlink>
      <a:folHlink>
        <a:srgbClr val="869FB7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Office Theme">
  <a:themeElements>
    <a:clrScheme name="自定义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985CB0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2_Office Theme">
  <a:themeElements>
    <a:clrScheme name="蓝色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3_Office Theme">
  <a:themeElements>
    <a:clrScheme name="自定义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985CB0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4_Office Theme">
  <a:themeElements>
    <a:clrScheme name="自定义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985CB0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177</Words>
  <Application>Microsoft Office PowerPoint</Application>
  <PresentationFormat>宽屏</PresentationFormat>
  <Paragraphs>67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9</vt:i4>
      </vt:variant>
      <vt:variant>
        <vt:lpstr>幻灯片标题</vt:lpstr>
      </vt:variant>
      <vt:variant>
        <vt:i4>15</vt:i4>
      </vt:variant>
    </vt:vector>
  </HeadingPairs>
  <TitlesOfParts>
    <vt:vector size="47" baseType="lpstr">
      <vt:lpstr>ITC Avant Garde Std Bk</vt:lpstr>
      <vt:lpstr>ITC Avant Garde Std Bk Cn</vt:lpstr>
      <vt:lpstr>ITC Avant Garde Std Md</vt:lpstr>
      <vt:lpstr>ITC Avant Garde Std XLt</vt:lpstr>
      <vt:lpstr>ITC Avant Garde Std XLt Cn</vt:lpstr>
      <vt:lpstr>Open Sans</vt:lpstr>
      <vt:lpstr>Open Sans Light</vt:lpstr>
      <vt:lpstr>方正兰亭超细黑简体</vt:lpstr>
      <vt:lpstr>方正兰亭粗黑_GBK</vt:lpstr>
      <vt:lpstr>方正兰亭黑_GBK</vt:lpstr>
      <vt:lpstr>方正正纤黑简体</vt:lpstr>
      <vt:lpstr>方正正中黑简体</vt:lpstr>
      <vt:lpstr>汉仪细中圆简</vt:lpstr>
      <vt:lpstr>宋体</vt:lpstr>
      <vt:lpstr>微软雅黑</vt:lpstr>
      <vt:lpstr>造字工房悦黑体验版常规体</vt:lpstr>
      <vt:lpstr>造字工房悦黑体验版细体</vt:lpstr>
      <vt:lpstr>造字工房悦圆（非商用）常规体</vt:lpstr>
      <vt:lpstr>张海山锐线体简</vt:lpstr>
      <vt:lpstr>Arial</vt:lpstr>
      <vt:lpstr>Calibri</vt:lpstr>
      <vt:lpstr>Calibri Light</vt:lpstr>
      <vt:lpstr>Impact</vt:lpstr>
      <vt:lpstr>Office 主题</vt:lpstr>
      <vt:lpstr>1_Office 主题</vt:lpstr>
      <vt:lpstr>Office Theme</vt:lpstr>
      <vt:lpstr>2_Office 主题</vt:lpstr>
      <vt:lpstr>3_Office 主题</vt:lpstr>
      <vt:lpstr>1_Office Theme</vt:lpstr>
      <vt:lpstr>2_Office Theme</vt:lpstr>
      <vt:lpstr>3_Office Theme</vt:lpstr>
      <vt:lpstr>4_Office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杜鹏亮</dc:creator>
  <cp:lastModifiedBy>YANGS-PC</cp:lastModifiedBy>
  <cp:revision>10</cp:revision>
  <dcterms:created xsi:type="dcterms:W3CDTF">2015-08-24T02:39:00Z</dcterms:created>
  <dcterms:modified xsi:type="dcterms:W3CDTF">2015-09-04T12:10:00Z</dcterms:modified>
</cp:coreProperties>
</file>

<file path=docProps/thumbnail.jpeg>
</file>